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0.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73" r:id="rId3"/>
    <p:sldMasterId id="2147483677" r:id="rId4"/>
    <p:sldMasterId id="2147483689" r:id="rId5"/>
    <p:sldMasterId id="2147483722" r:id="rId6"/>
    <p:sldMasterId id="2147483741" r:id="rId7"/>
    <p:sldMasterId id="2147483833" r:id="rId8"/>
    <p:sldMasterId id="2147483864" r:id="rId9"/>
    <p:sldMasterId id="2147483877" r:id="rId10"/>
    <p:sldMasterId id="2147483895" r:id="rId11"/>
  </p:sldMasterIdLst>
  <p:notesMasterIdLst>
    <p:notesMasterId r:id="rId111"/>
  </p:notesMasterIdLst>
  <p:sldIdLst>
    <p:sldId id="504" r:id="rId12"/>
    <p:sldId id="505" r:id="rId13"/>
    <p:sldId id="506" r:id="rId14"/>
    <p:sldId id="519" r:id="rId15"/>
    <p:sldId id="257" r:id="rId16"/>
    <p:sldId id="258" r:id="rId17"/>
    <p:sldId id="259" r:id="rId18"/>
    <p:sldId id="267" r:id="rId19"/>
    <p:sldId id="268" r:id="rId20"/>
    <p:sldId id="269" r:id="rId21"/>
    <p:sldId id="270" r:id="rId22"/>
    <p:sldId id="271" r:id="rId23"/>
    <p:sldId id="272" r:id="rId24"/>
    <p:sldId id="260" r:id="rId25"/>
    <p:sldId id="261" r:id="rId26"/>
    <p:sldId id="262" r:id="rId27"/>
    <p:sldId id="263" r:id="rId28"/>
    <p:sldId id="264" r:id="rId29"/>
    <p:sldId id="265" r:id="rId30"/>
    <p:sldId id="304" r:id="rId31"/>
    <p:sldId id="307" r:id="rId32"/>
    <p:sldId id="518" r:id="rId33"/>
    <p:sldId id="310" r:id="rId34"/>
    <p:sldId id="313" r:id="rId35"/>
    <p:sldId id="316" r:id="rId36"/>
    <p:sldId id="319" r:id="rId37"/>
    <p:sldId id="322" r:id="rId38"/>
    <p:sldId id="325" r:id="rId39"/>
    <p:sldId id="328" r:id="rId40"/>
    <p:sldId id="331" r:id="rId41"/>
    <p:sldId id="334" r:id="rId42"/>
    <p:sldId id="337" r:id="rId43"/>
    <p:sldId id="340" r:id="rId44"/>
    <p:sldId id="343" r:id="rId45"/>
    <p:sldId id="346" r:id="rId46"/>
    <p:sldId id="349" r:id="rId47"/>
    <p:sldId id="352" r:id="rId48"/>
    <p:sldId id="528" r:id="rId49"/>
    <p:sldId id="522" r:id="rId50"/>
    <p:sldId id="529" r:id="rId51"/>
    <p:sldId id="523" r:id="rId52"/>
    <p:sldId id="530" r:id="rId53"/>
    <p:sldId id="524" r:id="rId54"/>
    <p:sldId id="525" r:id="rId55"/>
    <p:sldId id="526" r:id="rId56"/>
    <p:sldId id="527" r:id="rId57"/>
    <p:sldId id="358" r:id="rId58"/>
    <p:sldId id="361" r:id="rId59"/>
    <p:sldId id="364" r:id="rId60"/>
    <p:sldId id="367" r:id="rId61"/>
    <p:sldId id="370" r:id="rId62"/>
    <p:sldId id="373" r:id="rId63"/>
    <p:sldId id="376" r:id="rId64"/>
    <p:sldId id="379" r:id="rId65"/>
    <p:sldId id="382" r:id="rId66"/>
    <p:sldId id="385" r:id="rId67"/>
    <p:sldId id="388" r:id="rId68"/>
    <p:sldId id="391" r:id="rId69"/>
    <p:sldId id="394" r:id="rId70"/>
    <p:sldId id="397" r:id="rId71"/>
    <p:sldId id="400" r:id="rId72"/>
    <p:sldId id="403" r:id="rId73"/>
    <p:sldId id="406" r:id="rId74"/>
    <p:sldId id="409" r:id="rId75"/>
    <p:sldId id="412" r:id="rId76"/>
    <p:sldId id="415" r:id="rId77"/>
    <p:sldId id="418" r:id="rId78"/>
    <p:sldId id="421" r:id="rId79"/>
    <p:sldId id="424" r:id="rId80"/>
    <p:sldId id="427" r:id="rId81"/>
    <p:sldId id="430" r:id="rId82"/>
    <p:sldId id="433" r:id="rId83"/>
    <p:sldId id="436" r:id="rId84"/>
    <p:sldId id="439" r:id="rId85"/>
    <p:sldId id="442" r:id="rId86"/>
    <p:sldId id="445" r:id="rId87"/>
    <p:sldId id="508" r:id="rId88"/>
    <p:sldId id="511" r:id="rId89"/>
    <p:sldId id="512" r:id="rId90"/>
    <p:sldId id="513" r:id="rId91"/>
    <p:sldId id="514" r:id="rId92"/>
    <p:sldId id="507" r:id="rId93"/>
    <p:sldId id="509" r:id="rId94"/>
    <p:sldId id="448" r:id="rId95"/>
    <p:sldId id="451" r:id="rId96"/>
    <p:sldId id="454" r:id="rId97"/>
    <p:sldId id="457" r:id="rId98"/>
    <p:sldId id="515" r:id="rId99"/>
    <p:sldId id="460" r:id="rId100"/>
    <p:sldId id="463" r:id="rId101"/>
    <p:sldId id="469" r:id="rId102"/>
    <p:sldId id="516" r:id="rId103"/>
    <p:sldId id="266" r:id="rId104"/>
    <p:sldId id="278" r:id="rId105"/>
    <p:sldId id="517" r:id="rId106"/>
    <p:sldId id="279" r:id="rId107"/>
    <p:sldId id="280" r:id="rId108"/>
    <p:sldId id="520" r:id="rId109"/>
    <p:sldId id="521" r:id="rId110"/>
  </p:sldIdLst>
  <p:sldSz cx="12192000" cy="6858000"/>
  <p:notesSz cx="6858000" cy="9144000"/>
  <p:custDataLst>
    <p:tags r:id="rId1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5016" autoAdjust="0"/>
  </p:normalViewPr>
  <p:slideViewPr>
    <p:cSldViewPr snapToGrid="0">
      <p:cViewPr varScale="1">
        <p:scale>
          <a:sx n="79" d="100"/>
          <a:sy n="79" d="100"/>
        </p:scale>
        <p:origin x="294" y="9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 /><Relationship Id="rId21" Type="http://schemas.openxmlformats.org/officeDocument/2006/relationships/slide" Target="slides/slide10.xml" /><Relationship Id="rId42" Type="http://schemas.openxmlformats.org/officeDocument/2006/relationships/slide" Target="slides/slide31.xml" /><Relationship Id="rId47" Type="http://schemas.openxmlformats.org/officeDocument/2006/relationships/slide" Target="slides/slide36.xml" /><Relationship Id="rId63" Type="http://schemas.openxmlformats.org/officeDocument/2006/relationships/slide" Target="slides/slide52.xml" /><Relationship Id="rId68" Type="http://schemas.openxmlformats.org/officeDocument/2006/relationships/slide" Target="slides/slide57.xml" /><Relationship Id="rId84" Type="http://schemas.openxmlformats.org/officeDocument/2006/relationships/slide" Target="slides/slide73.xml" /><Relationship Id="rId89" Type="http://schemas.openxmlformats.org/officeDocument/2006/relationships/slide" Target="slides/slide78.xml" /><Relationship Id="rId112" Type="http://schemas.openxmlformats.org/officeDocument/2006/relationships/tags" Target="tags/tag1.xml" /><Relationship Id="rId16" Type="http://schemas.openxmlformats.org/officeDocument/2006/relationships/slide" Target="slides/slide5.xml" /><Relationship Id="rId107" Type="http://schemas.openxmlformats.org/officeDocument/2006/relationships/slide" Target="slides/slide96.xml" /><Relationship Id="rId11" Type="http://schemas.openxmlformats.org/officeDocument/2006/relationships/slideMaster" Target="slideMasters/slideMaster11.xml" /><Relationship Id="rId24" Type="http://schemas.openxmlformats.org/officeDocument/2006/relationships/slide" Target="slides/slide13.xml" /><Relationship Id="rId32" Type="http://schemas.openxmlformats.org/officeDocument/2006/relationships/slide" Target="slides/slide21.xml" /><Relationship Id="rId37" Type="http://schemas.openxmlformats.org/officeDocument/2006/relationships/slide" Target="slides/slide26.xml" /><Relationship Id="rId40" Type="http://schemas.openxmlformats.org/officeDocument/2006/relationships/slide" Target="slides/slide29.xml" /><Relationship Id="rId45" Type="http://schemas.openxmlformats.org/officeDocument/2006/relationships/slide" Target="slides/slide34.xml" /><Relationship Id="rId53" Type="http://schemas.openxmlformats.org/officeDocument/2006/relationships/slide" Target="slides/slide42.xml" /><Relationship Id="rId58" Type="http://schemas.openxmlformats.org/officeDocument/2006/relationships/slide" Target="slides/slide47.xml" /><Relationship Id="rId66" Type="http://schemas.openxmlformats.org/officeDocument/2006/relationships/slide" Target="slides/slide55.xml" /><Relationship Id="rId74" Type="http://schemas.openxmlformats.org/officeDocument/2006/relationships/slide" Target="slides/slide63.xml" /><Relationship Id="rId79" Type="http://schemas.openxmlformats.org/officeDocument/2006/relationships/slide" Target="slides/slide68.xml" /><Relationship Id="rId87" Type="http://schemas.openxmlformats.org/officeDocument/2006/relationships/slide" Target="slides/slide76.xml" /><Relationship Id="rId102" Type="http://schemas.openxmlformats.org/officeDocument/2006/relationships/slide" Target="slides/slide91.xml" /><Relationship Id="rId110" Type="http://schemas.openxmlformats.org/officeDocument/2006/relationships/slide" Target="slides/slide99.xml" /><Relationship Id="rId115" Type="http://schemas.openxmlformats.org/officeDocument/2006/relationships/theme" Target="theme/theme1.xml" /><Relationship Id="rId5" Type="http://schemas.openxmlformats.org/officeDocument/2006/relationships/slideMaster" Target="slideMasters/slideMaster5.xml" /><Relationship Id="rId61" Type="http://schemas.openxmlformats.org/officeDocument/2006/relationships/slide" Target="slides/slide50.xml" /><Relationship Id="rId82" Type="http://schemas.openxmlformats.org/officeDocument/2006/relationships/slide" Target="slides/slide71.xml" /><Relationship Id="rId90" Type="http://schemas.openxmlformats.org/officeDocument/2006/relationships/slide" Target="slides/slide79.xml" /><Relationship Id="rId95" Type="http://schemas.openxmlformats.org/officeDocument/2006/relationships/slide" Target="slides/slide84.xml" /><Relationship Id="rId19" Type="http://schemas.openxmlformats.org/officeDocument/2006/relationships/slide" Target="slides/slide8.xml" /><Relationship Id="rId14" Type="http://schemas.openxmlformats.org/officeDocument/2006/relationships/slide" Target="slides/slide3.xml" /><Relationship Id="rId22" Type="http://schemas.openxmlformats.org/officeDocument/2006/relationships/slide" Target="slides/slide11.xml" /><Relationship Id="rId27" Type="http://schemas.openxmlformats.org/officeDocument/2006/relationships/slide" Target="slides/slide16.xml" /><Relationship Id="rId30" Type="http://schemas.openxmlformats.org/officeDocument/2006/relationships/slide" Target="slides/slide19.xml" /><Relationship Id="rId35" Type="http://schemas.openxmlformats.org/officeDocument/2006/relationships/slide" Target="slides/slide24.xml" /><Relationship Id="rId43" Type="http://schemas.openxmlformats.org/officeDocument/2006/relationships/slide" Target="slides/slide32.xml" /><Relationship Id="rId48" Type="http://schemas.openxmlformats.org/officeDocument/2006/relationships/slide" Target="slides/slide37.xml" /><Relationship Id="rId56" Type="http://schemas.openxmlformats.org/officeDocument/2006/relationships/slide" Target="slides/slide45.xml" /><Relationship Id="rId64" Type="http://schemas.openxmlformats.org/officeDocument/2006/relationships/slide" Target="slides/slide53.xml" /><Relationship Id="rId69" Type="http://schemas.openxmlformats.org/officeDocument/2006/relationships/slide" Target="slides/slide58.xml" /><Relationship Id="rId77" Type="http://schemas.openxmlformats.org/officeDocument/2006/relationships/slide" Target="slides/slide66.xml" /><Relationship Id="rId100" Type="http://schemas.openxmlformats.org/officeDocument/2006/relationships/slide" Target="slides/slide89.xml" /><Relationship Id="rId105" Type="http://schemas.openxmlformats.org/officeDocument/2006/relationships/slide" Target="slides/slide94.xml" /><Relationship Id="rId113" Type="http://schemas.openxmlformats.org/officeDocument/2006/relationships/presProps" Target="presProps.xml" /><Relationship Id="rId8" Type="http://schemas.openxmlformats.org/officeDocument/2006/relationships/slideMaster" Target="slideMasters/slideMaster8.xml" /><Relationship Id="rId51" Type="http://schemas.openxmlformats.org/officeDocument/2006/relationships/slide" Target="slides/slide40.xml" /><Relationship Id="rId72" Type="http://schemas.openxmlformats.org/officeDocument/2006/relationships/slide" Target="slides/slide61.xml" /><Relationship Id="rId80" Type="http://schemas.openxmlformats.org/officeDocument/2006/relationships/slide" Target="slides/slide69.xml" /><Relationship Id="rId85" Type="http://schemas.openxmlformats.org/officeDocument/2006/relationships/slide" Target="slides/slide74.xml" /><Relationship Id="rId93" Type="http://schemas.openxmlformats.org/officeDocument/2006/relationships/slide" Target="slides/slide82.xml" /><Relationship Id="rId98" Type="http://schemas.openxmlformats.org/officeDocument/2006/relationships/slide" Target="slides/slide87.xml" /><Relationship Id="rId3" Type="http://schemas.openxmlformats.org/officeDocument/2006/relationships/slideMaster" Target="slideMasters/slideMaster3.xml" /><Relationship Id="rId12" Type="http://schemas.openxmlformats.org/officeDocument/2006/relationships/slide" Target="slides/slide1.xml" /><Relationship Id="rId17" Type="http://schemas.openxmlformats.org/officeDocument/2006/relationships/slide" Target="slides/slide6.xml" /><Relationship Id="rId25" Type="http://schemas.openxmlformats.org/officeDocument/2006/relationships/slide" Target="slides/slide14.xml" /><Relationship Id="rId33" Type="http://schemas.openxmlformats.org/officeDocument/2006/relationships/slide" Target="slides/slide22.xml" /><Relationship Id="rId38" Type="http://schemas.openxmlformats.org/officeDocument/2006/relationships/slide" Target="slides/slide27.xml" /><Relationship Id="rId46" Type="http://schemas.openxmlformats.org/officeDocument/2006/relationships/slide" Target="slides/slide35.xml" /><Relationship Id="rId59" Type="http://schemas.openxmlformats.org/officeDocument/2006/relationships/slide" Target="slides/slide48.xml" /><Relationship Id="rId67" Type="http://schemas.openxmlformats.org/officeDocument/2006/relationships/slide" Target="slides/slide56.xml" /><Relationship Id="rId103" Type="http://schemas.openxmlformats.org/officeDocument/2006/relationships/slide" Target="slides/slide92.xml" /><Relationship Id="rId108" Type="http://schemas.openxmlformats.org/officeDocument/2006/relationships/slide" Target="slides/slide97.xml" /><Relationship Id="rId116" Type="http://schemas.openxmlformats.org/officeDocument/2006/relationships/tableStyles" Target="tableStyles.xml" /><Relationship Id="rId20" Type="http://schemas.openxmlformats.org/officeDocument/2006/relationships/slide" Target="slides/slide9.xml" /><Relationship Id="rId41" Type="http://schemas.openxmlformats.org/officeDocument/2006/relationships/slide" Target="slides/slide30.xml" /><Relationship Id="rId54" Type="http://schemas.openxmlformats.org/officeDocument/2006/relationships/slide" Target="slides/slide43.xml" /><Relationship Id="rId62" Type="http://schemas.openxmlformats.org/officeDocument/2006/relationships/slide" Target="slides/slide51.xml" /><Relationship Id="rId70" Type="http://schemas.openxmlformats.org/officeDocument/2006/relationships/slide" Target="slides/slide59.xml" /><Relationship Id="rId75" Type="http://schemas.openxmlformats.org/officeDocument/2006/relationships/slide" Target="slides/slide64.xml" /><Relationship Id="rId83" Type="http://schemas.openxmlformats.org/officeDocument/2006/relationships/slide" Target="slides/slide72.xml" /><Relationship Id="rId88" Type="http://schemas.openxmlformats.org/officeDocument/2006/relationships/slide" Target="slides/slide77.xml" /><Relationship Id="rId91" Type="http://schemas.openxmlformats.org/officeDocument/2006/relationships/slide" Target="slides/slide80.xml" /><Relationship Id="rId96" Type="http://schemas.openxmlformats.org/officeDocument/2006/relationships/slide" Target="slides/slide85.xml" /><Relationship Id="rId111"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Master" Target="slideMasters/slideMaster6.xml" /><Relationship Id="rId15" Type="http://schemas.openxmlformats.org/officeDocument/2006/relationships/slide" Target="slides/slide4.xml" /><Relationship Id="rId23" Type="http://schemas.openxmlformats.org/officeDocument/2006/relationships/slide" Target="slides/slide12.xml" /><Relationship Id="rId28" Type="http://schemas.openxmlformats.org/officeDocument/2006/relationships/slide" Target="slides/slide17.xml" /><Relationship Id="rId36" Type="http://schemas.openxmlformats.org/officeDocument/2006/relationships/slide" Target="slides/slide25.xml" /><Relationship Id="rId49" Type="http://schemas.openxmlformats.org/officeDocument/2006/relationships/slide" Target="slides/slide38.xml" /><Relationship Id="rId57" Type="http://schemas.openxmlformats.org/officeDocument/2006/relationships/slide" Target="slides/slide46.xml" /><Relationship Id="rId106" Type="http://schemas.openxmlformats.org/officeDocument/2006/relationships/slide" Target="slides/slide95.xml" /><Relationship Id="rId114" Type="http://schemas.openxmlformats.org/officeDocument/2006/relationships/viewProps" Target="viewProps.xml" /><Relationship Id="rId10" Type="http://schemas.openxmlformats.org/officeDocument/2006/relationships/slideMaster" Target="slideMasters/slideMaster10.xml" /><Relationship Id="rId31" Type="http://schemas.openxmlformats.org/officeDocument/2006/relationships/slide" Target="slides/slide20.xml" /><Relationship Id="rId44" Type="http://schemas.openxmlformats.org/officeDocument/2006/relationships/slide" Target="slides/slide33.xml" /><Relationship Id="rId52" Type="http://schemas.openxmlformats.org/officeDocument/2006/relationships/slide" Target="slides/slide41.xml" /><Relationship Id="rId60" Type="http://schemas.openxmlformats.org/officeDocument/2006/relationships/slide" Target="slides/slide49.xml" /><Relationship Id="rId65" Type="http://schemas.openxmlformats.org/officeDocument/2006/relationships/slide" Target="slides/slide54.xml" /><Relationship Id="rId73" Type="http://schemas.openxmlformats.org/officeDocument/2006/relationships/slide" Target="slides/slide62.xml" /><Relationship Id="rId78" Type="http://schemas.openxmlformats.org/officeDocument/2006/relationships/slide" Target="slides/slide67.xml" /><Relationship Id="rId81" Type="http://schemas.openxmlformats.org/officeDocument/2006/relationships/slide" Target="slides/slide70.xml" /><Relationship Id="rId86" Type="http://schemas.openxmlformats.org/officeDocument/2006/relationships/slide" Target="slides/slide75.xml" /><Relationship Id="rId94" Type="http://schemas.openxmlformats.org/officeDocument/2006/relationships/slide" Target="slides/slide83.xml" /><Relationship Id="rId99" Type="http://schemas.openxmlformats.org/officeDocument/2006/relationships/slide" Target="slides/slide88.xml" /><Relationship Id="rId101" Type="http://schemas.openxmlformats.org/officeDocument/2006/relationships/slide" Target="slides/slide90.xml" /><Relationship Id="rId4" Type="http://schemas.openxmlformats.org/officeDocument/2006/relationships/slideMaster" Target="slideMasters/slideMaster4.xml" /><Relationship Id="rId9" Type="http://schemas.openxmlformats.org/officeDocument/2006/relationships/slideMaster" Target="slideMasters/slideMaster9.xml" /><Relationship Id="rId13" Type="http://schemas.openxmlformats.org/officeDocument/2006/relationships/slide" Target="slides/slide2.xml" /><Relationship Id="rId18" Type="http://schemas.openxmlformats.org/officeDocument/2006/relationships/slide" Target="slides/slide7.xml" /><Relationship Id="rId39" Type="http://schemas.openxmlformats.org/officeDocument/2006/relationships/slide" Target="slides/slide28.xml" /><Relationship Id="rId109" Type="http://schemas.openxmlformats.org/officeDocument/2006/relationships/slide" Target="slides/slide98.xml" /><Relationship Id="rId34" Type="http://schemas.openxmlformats.org/officeDocument/2006/relationships/slide" Target="slides/slide23.xml" /><Relationship Id="rId50" Type="http://schemas.openxmlformats.org/officeDocument/2006/relationships/slide" Target="slides/slide39.xml" /><Relationship Id="rId55" Type="http://schemas.openxmlformats.org/officeDocument/2006/relationships/slide" Target="slides/slide44.xml" /><Relationship Id="rId76" Type="http://schemas.openxmlformats.org/officeDocument/2006/relationships/slide" Target="slides/slide65.xml" /><Relationship Id="rId97" Type="http://schemas.openxmlformats.org/officeDocument/2006/relationships/slide" Target="slides/slide86.xml" /><Relationship Id="rId104" Type="http://schemas.openxmlformats.org/officeDocument/2006/relationships/slide" Target="slides/slide93.xml" /><Relationship Id="rId7" Type="http://schemas.openxmlformats.org/officeDocument/2006/relationships/slideMaster" Target="slideMasters/slideMaster7.xml" /><Relationship Id="rId71" Type="http://schemas.openxmlformats.org/officeDocument/2006/relationships/slide" Target="slides/slide60.xml" /><Relationship Id="rId92" Type="http://schemas.openxmlformats.org/officeDocument/2006/relationships/slide" Target="slides/slide81.xml" /><Relationship Id="rId2" Type="http://schemas.openxmlformats.org/officeDocument/2006/relationships/slideMaster" Target="slideMasters/slideMaster2.xml" /><Relationship Id="rId29" Type="http://schemas.openxmlformats.org/officeDocument/2006/relationships/slide" Target="slides/slide18.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14942-CDE1-49C0-80E3-E0C05AE5BBDC}"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E8D8E4B3-EA9E-44F0-8F77-8AE3125332C7}">
      <dgm:prSet phldrT="[Text]" custT="1"/>
      <dgm:spPr>
        <a:solidFill>
          <a:schemeClr val="accent4"/>
        </a:solidFill>
      </dgm:spPr>
      <dgm:t>
        <a:bodyPr/>
        <a:lstStyle/>
        <a:p>
          <a:r>
            <a:rPr lang="en-US" sz="2000" dirty="0"/>
            <a:t>Create and post journal</a:t>
          </a:r>
        </a:p>
      </dgm:t>
    </dgm:pt>
    <dgm:pt modelId="{EE90247B-9501-44F6-B0EA-09B2136D899B}" type="parTrans" cxnId="{137CB04C-7F30-42C0-A57D-489D99363DBE}">
      <dgm:prSet/>
      <dgm:spPr/>
      <dgm:t>
        <a:bodyPr/>
        <a:lstStyle/>
        <a:p>
          <a:endParaRPr lang="en-US"/>
        </a:p>
      </dgm:t>
    </dgm:pt>
    <dgm:pt modelId="{617BEE34-4D0A-4C47-9D75-C0CC725F3DCB}" type="sibTrans" cxnId="{137CB04C-7F30-42C0-A57D-489D99363DBE}">
      <dgm:prSet/>
      <dgm:spPr/>
      <dgm:t>
        <a:bodyPr/>
        <a:lstStyle/>
        <a:p>
          <a:endParaRPr lang="en-US"/>
        </a:p>
      </dgm:t>
    </dgm:pt>
    <dgm:pt modelId="{12F9ACD4-E752-4810-8D41-BEA3C9F14233}">
      <dgm:prSet phldrT="[Text]" custT="1"/>
      <dgm:spPr>
        <a:solidFill>
          <a:srgbClr val="00B0F0"/>
        </a:solidFill>
      </dgm:spPr>
      <dgm:t>
        <a:bodyPr/>
        <a:lstStyle/>
        <a:p>
          <a:r>
            <a:rPr lang="en-US" sz="2000" dirty="0"/>
            <a:t>Reverse and recuring journals </a:t>
          </a:r>
        </a:p>
      </dgm:t>
    </dgm:pt>
    <dgm:pt modelId="{AE4F1131-49FC-4AD9-B4C4-6716F531ECB0}" type="parTrans" cxnId="{564C93F5-5F74-4943-9B6A-E202F7736D5D}">
      <dgm:prSet/>
      <dgm:spPr/>
      <dgm:t>
        <a:bodyPr/>
        <a:lstStyle/>
        <a:p>
          <a:endParaRPr lang="en-US"/>
        </a:p>
      </dgm:t>
    </dgm:pt>
    <dgm:pt modelId="{048C9C33-969A-4DF6-8593-0816198BC230}" type="sibTrans" cxnId="{564C93F5-5F74-4943-9B6A-E202F7736D5D}">
      <dgm:prSet/>
      <dgm:spPr/>
      <dgm:t>
        <a:bodyPr/>
        <a:lstStyle/>
        <a:p>
          <a:endParaRPr lang="en-US"/>
        </a:p>
      </dgm:t>
    </dgm:pt>
    <dgm:pt modelId="{E6D4FDDF-34DB-4BCC-A14A-AAA08EC272E1}">
      <dgm:prSet phldrT="[Text]" custT="1"/>
      <dgm:spPr>
        <a:solidFill>
          <a:srgbClr val="00B050"/>
        </a:solidFill>
      </dgm:spPr>
      <dgm:t>
        <a:bodyPr/>
        <a:lstStyle/>
        <a:p>
          <a:r>
            <a:rPr lang="en-US" sz="2000" dirty="0"/>
            <a:t>Multi-currency management</a:t>
          </a:r>
        </a:p>
      </dgm:t>
    </dgm:pt>
    <dgm:pt modelId="{D1ADBEA1-4F1F-496A-8C5B-6DB7CBE7E884}" type="parTrans" cxnId="{6C035A10-38E6-43E0-9D8B-12FE537D7CED}">
      <dgm:prSet/>
      <dgm:spPr/>
      <dgm:t>
        <a:bodyPr/>
        <a:lstStyle/>
        <a:p>
          <a:endParaRPr lang="en-US"/>
        </a:p>
      </dgm:t>
    </dgm:pt>
    <dgm:pt modelId="{B6F2990F-57D7-4E48-8129-BBB668E42786}" type="sibTrans" cxnId="{6C035A10-38E6-43E0-9D8B-12FE537D7CED}">
      <dgm:prSet/>
      <dgm:spPr/>
      <dgm:t>
        <a:bodyPr/>
        <a:lstStyle/>
        <a:p>
          <a:endParaRPr lang="en-US"/>
        </a:p>
      </dgm:t>
    </dgm:pt>
    <dgm:pt modelId="{44EB50C0-98A3-4212-96C5-6876F7E2196A}">
      <dgm:prSet phldrT="[Text]" custT="1"/>
      <dgm:spPr>
        <a:solidFill>
          <a:srgbClr val="7030A0"/>
        </a:solidFill>
      </dgm:spPr>
      <dgm:t>
        <a:bodyPr/>
        <a:lstStyle/>
        <a:p>
          <a:r>
            <a:rPr lang="en-US" sz="1800" dirty="0"/>
            <a:t>Period management</a:t>
          </a:r>
        </a:p>
      </dgm:t>
    </dgm:pt>
    <dgm:pt modelId="{1640092F-A1FD-43E5-BFA4-D5AE7966B8EC}" type="parTrans" cxnId="{D06E50F7-D283-4D3B-BFA2-5E5AAE87272A}">
      <dgm:prSet/>
      <dgm:spPr/>
      <dgm:t>
        <a:bodyPr/>
        <a:lstStyle/>
        <a:p>
          <a:endParaRPr lang="en-US"/>
        </a:p>
      </dgm:t>
    </dgm:pt>
    <dgm:pt modelId="{CF83BBED-347F-44BE-BDB4-D8A744E5E5CA}" type="sibTrans" cxnId="{D06E50F7-D283-4D3B-BFA2-5E5AAE87272A}">
      <dgm:prSet/>
      <dgm:spPr/>
      <dgm:t>
        <a:bodyPr/>
        <a:lstStyle/>
        <a:p>
          <a:endParaRPr lang="en-US"/>
        </a:p>
      </dgm:t>
    </dgm:pt>
    <dgm:pt modelId="{3DC4C140-CB98-4494-A9BB-2FA279A6FB41}">
      <dgm:prSet phldrT="[Text]" custT="1"/>
      <dgm:spPr>
        <a:solidFill>
          <a:srgbClr val="FF0000"/>
        </a:solidFill>
      </dgm:spPr>
      <dgm:t>
        <a:bodyPr/>
        <a:lstStyle/>
        <a:p>
          <a:r>
            <a:rPr lang="en-US" sz="2000" dirty="0"/>
            <a:t>Budgeting and Reporting </a:t>
          </a:r>
        </a:p>
      </dgm:t>
    </dgm:pt>
    <dgm:pt modelId="{1B1741D3-AFE6-4E85-B977-D10C4B7E9354}" type="parTrans" cxnId="{B01EEB43-1D45-4E52-8348-7198E3B920ED}">
      <dgm:prSet/>
      <dgm:spPr/>
      <dgm:t>
        <a:bodyPr/>
        <a:lstStyle/>
        <a:p>
          <a:endParaRPr lang="en-US"/>
        </a:p>
      </dgm:t>
    </dgm:pt>
    <dgm:pt modelId="{549BC790-82F6-4386-92D6-49581505737F}" type="sibTrans" cxnId="{B01EEB43-1D45-4E52-8348-7198E3B920ED}">
      <dgm:prSet/>
      <dgm:spPr/>
      <dgm:t>
        <a:bodyPr/>
        <a:lstStyle/>
        <a:p>
          <a:endParaRPr lang="en-US"/>
        </a:p>
      </dgm:t>
    </dgm:pt>
    <dgm:pt modelId="{0E30F3EC-F3B6-421E-BFE1-40AACF515450}" type="pres">
      <dgm:prSet presAssocID="{A7414942-CDE1-49C0-80E3-E0C05AE5BBDC}" presName="cycle" presStyleCnt="0">
        <dgm:presLayoutVars>
          <dgm:dir/>
          <dgm:resizeHandles val="exact"/>
        </dgm:presLayoutVars>
      </dgm:prSet>
      <dgm:spPr/>
    </dgm:pt>
    <dgm:pt modelId="{6CD64C2A-6ED4-42CC-96CD-C86D957D1661}" type="pres">
      <dgm:prSet presAssocID="{E8D8E4B3-EA9E-44F0-8F77-8AE3125332C7}" presName="node" presStyleLbl="node1" presStyleIdx="0" presStyleCnt="5">
        <dgm:presLayoutVars>
          <dgm:bulletEnabled val="1"/>
        </dgm:presLayoutVars>
      </dgm:prSet>
      <dgm:spPr/>
    </dgm:pt>
    <dgm:pt modelId="{FEBB2B8C-2336-43E6-B507-D2289A2CB9B4}" type="pres">
      <dgm:prSet presAssocID="{E8D8E4B3-EA9E-44F0-8F77-8AE3125332C7}" presName="spNode" presStyleCnt="0"/>
      <dgm:spPr/>
    </dgm:pt>
    <dgm:pt modelId="{F7066B1B-A4FC-4D71-8327-8D2B6CDBE540}" type="pres">
      <dgm:prSet presAssocID="{617BEE34-4D0A-4C47-9D75-C0CC725F3DCB}" presName="sibTrans" presStyleLbl="sibTrans1D1" presStyleIdx="0" presStyleCnt="5"/>
      <dgm:spPr/>
    </dgm:pt>
    <dgm:pt modelId="{D9011F42-4E17-47C3-8F7D-23129D3493E4}" type="pres">
      <dgm:prSet presAssocID="{12F9ACD4-E752-4810-8D41-BEA3C9F14233}" presName="node" presStyleLbl="node1" presStyleIdx="1" presStyleCnt="5">
        <dgm:presLayoutVars>
          <dgm:bulletEnabled val="1"/>
        </dgm:presLayoutVars>
      </dgm:prSet>
      <dgm:spPr/>
    </dgm:pt>
    <dgm:pt modelId="{3937BF6B-E3EE-4A46-BC79-028D8C4AA0B0}" type="pres">
      <dgm:prSet presAssocID="{12F9ACD4-E752-4810-8D41-BEA3C9F14233}" presName="spNode" presStyleCnt="0"/>
      <dgm:spPr/>
    </dgm:pt>
    <dgm:pt modelId="{73A8C7A8-C54F-4DD7-8E25-FE1B805F8DE0}" type="pres">
      <dgm:prSet presAssocID="{048C9C33-969A-4DF6-8593-0816198BC230}" presName="sibTrans" presStyleLbl="sibTrans1D1" presStyleIdx="1" presStyleCnt="5"/>
      <dgm:spPr/>
    </dgm:pt>
    <dgm:pt modelId="{75F642F5-4A37-4612-BBB2-5B8BFFD82341}" type="pres">
      <dgm:prSet presAssocID="{E6D4FDDF-34DB-4BCC-A14A-AAA08EC272E1}" presName="node" presStyleLbl="node1" presStyleIdx="2" presStyleCnt="5" custRadScaleRad="99122" custRadScaleInc="335">
        <dgm:presLayoutVars>
          <dgm:bulletEnabled val="1"/>
        </dgm:presLayoutVars>
      </dgm:prSet>
      <dgm:spPr/>
    </dgm:pt>
    <dgm:pt modelId="{729A1FAD-F889-4DBA-B4D5-C432108189ED}" type="pres">
      <dgm:prSet presAssocID="{E6D4FDDF-34DB-4BCC-A14A-AAA08EC272E1}" presName="spNode" presStyleCnt="0"/>
      <dgm:spPr/>
    </dgm:pt>
    <dgm:pt modelId="{499FD0EC-A809-4257-A458-810D8555100A}" type="pres">
      <dgm:prSet presAssocID="{B6F2990F-57D7-4E48-8129-BBB668E42786}" presName="sibTrans" presStyleLbl="sibTrans1D1" presStyleIdx="2" presStyleCnt="5"/>
      <dgm:spPr/>
    </dgm:pt>
    <dgm:pt modelId="{A3387B24-04C5-495D-B88F-9BB5160A84A0}" type="pres">
      <dgm:prSet presAssocID="{44EB50C0-98A3-4212-96C5-6876F7E2196A}" presName="node" presStyleLbl="node1" presStyleIdx="3" presStyleCnt="5" custRadScaleRad="101019" custRadScaleInc="-1745">
        <dgm:presLayoutVars>
          <dgm:bulletEnabled val="1"/>
        </dgm:presLayoutVars>
      </dgm:prSet>
      <dgm:spPr/>
    </dgm:pt>
    <dgm:pt modelId="{2168EC28-24FE-473F-898B-879BA8612B17}" type="pres">
      <dgm:prSet presAssocID="{44EB50C0-98A3-4212-96C5-6876F7E2196A}" presName="spNode" presStyleCnt="0"/>
      <dgm:spPr/>
    </dgm:pt>
    <dgm:pt modelId="{F86539E6-4749-41EC-B5CC-DAF65EF43E35}" type="pres">
      <dgm:prSet presAssocID="{CF83BBED-347F-44BE-BDB4-D8A744E5E5CA}" presName="sibTrans" presStyleLbl="sibTrans1D1" presStyleIdx="3" presStyleCnt="5"/>
      <dgm:spPr/>
    </dgm:pt>
    <dgm:pt modelId="{437B6A96-D6F1-46B0-AAF1-7280E376C40D}" type="pres">
      <dgm:prSet presAssocID="{3DC4C140-CB98-4494-A9BB-2FA279A6FB41}" presName="node" presStyleLbl="node1" presStyleIdx="4" presStyleCnt="5">
        <dgm:presLayoutVars>
          <dgm:bulletEnabled val="1"/>
        </dgm:presLayoutVars>
      </dgm:prSet>
      <dgm:spPr/>
    </dgm:pt>
    <dgm:pt modelId="{52A3A040-6189-4774-B175-B31A5E2145C5}" type="pres">
      <dgm:prSet presAssocID="{3DC4C140-CB98-4494-A9BB-2FA279A6FB41}" presName="spNode" presStyleCnt="0"/>
      <dgm:spPr/>
    </dgm:pt>
    <dgm:pt modelId="{FDAD9D4D-01D5-42CF-979C-DAEAC50DA64B}" type="pres">
      <dgm:prSet presAssocID="{549BC790-82F6-4386-92D6-49581505737F}" presName="sibTrans" presStyleLbl="sibTrans1D1" presStyleIdx="4" presStyleCnt="5"/>
      <dgm:spPr/>
    </dgm:pt>
  </dgm:ptLst>
  <dgm:cxnLst>
    <dgm:cxn modelId="{F1288800-392E-428F-BB66-35BB46996508}" type="presOf" srcId="{44EB50C0-98A3-4212-96C5-6876F7E2196A}" destId="{A3387B24-04C5-495D-B88F-9BB5160A84A0}" srcOrd="0" destOrd="0" presId="urn:microsoft.com/office/officeart/2005/8/layout/cycle5"/>
    <dgm:cxn modelId="{6C035A10-38E6-43E0-9D8B-12FE537D7CED}" srcId="{A7414942-CDE1-49C0-80E3-E0C05AE5BBDC}" destId="{E6D4FDDF-34DB-4BCC-A14A-AAA08EC272E1}" srcOrd="2" destOrd="0" parTransId="{D1ADBEA1-4F1F-496A-8C5B-6DB7CBE7E884}" sibTransId="{B6F2990F-57D7-4E48-8129-BBB668E42786}"/>
    <dgm:cxn modelId="{74B3731C-AB50-4249-8174-5CF101369361}" type="presOf" srcId="{E6D4FDDF-34DB-4BCC-A14A-AAA08EC272E1}" destId="{75F642F5-4A37-4612-BBB2-5B8BFFD82341}" srcOrd="0" destOrd="0" presId="urn:microsoft.com/office/officeart/2005/8/layout/cycle5"/>
    <dgm:cxn modelId="{872F7827-5968-4F76-8D90-17EACFABE5E1}" type="presOf" srcId="{549BC790-82F6-4386-92D6-49581505737F}" destId="{FDAD9D4D-01D5-42CF-979C-DAEAC50DA64B}" srcOrd="0" destOrd="0" presId="urn:microsoft.com/office/officeart/2005/8/layout/cycle5"/>
    <dgm:cxn modelId="{46DD8B27-393E-4C5D-A8FB-BB7785DF7C16}" type="presOf" srcId="{048C9C33-969A-4DF6-8593-0816198BC230}" destId="{73A8C7A8-C54F-4DD7-8E25-FE1B805F8DE0}" srcOrd="0" destOrd="0" presId="urn:microsoft.com/office/officeart/2005/8/layout/cycle5"/>
    <dgm:cxn modelId="{F40F7440-7FBD-45CB-8045-953DA1668D27}" type="presOf" srcId="{617BEE34-4D0A-4C47-9D75-C0CC725F3DCB}" destId="{F7066B1B-A4FC-4D71-8327-8D2B6CDBE540}" srcOrd="0" destOrd="0" presId="urn:microsoft.com/office/officeart/2005/8/layout/cycle5"/>
    <dgm:cxn modelId="{D48AA45B-2ECC-40B3-9116-86C8AC7E9EF8}" type="presOf" srcId="{A7414942-CDE1-49C0-80E3-E0C05AE5BBDC}" destId="{0E30F3EC-F3B6-421E-BFE1-40AACF515450}" srcOrd="0" destOrd="0" presId="urn:microsoft.com/office/officeart/2005/8/layout/cycle5"/>
    <dgm:cxn modelId="{B01EEB43-1D45-4E52-8348-7198E3B920ED}" srcId="{A7414942-CDE1-49C0-80E3-E0C05AE5BBDC}" destId="{3DC4C140-CB98-4494-A9BB-2FA279A6FB41}" srcOrd="4" destOrd="0" parTransId="{1B1741D3-AFE6-4E85-B977-D10C4B7E9354}" sibTransId="{549BC790-82F6-4386-92D6-49581505737F}"/>
    <dgm:cxn modelId="{0C912B4B-6CFC-406B-AF42-C7D7A6898B5D}" type="presOf" srcId="{CF83BBED-347F-44BE-BDB4-D8A744E5E5CA}" destId="{F86539E6-4749-41EC-B5CC-DAF65EF43E35}" srcOrd="0" destOrd="0" presId="urn:microsoft.com/office/officeart/2005/8/layout/cycle5"/>
    <dgm:cxn modelId="{137CB04C-7F30-42C0-A57D-489D99363DBE}" srcId="{A7414942-CDE1-49C0-80E3-E0C05AE5BBDC}" destId="{E8D8E4B3-EA9E-44F0-8F77-8AE3125332C7}" srcOrd="0" destOrd="0" parTransId="{EE90247B-9501-44F6-B0EA-09B2136D899B}" sibTransId="{617BEE34-4D0A-4C47-9D75-C0CC725F3DCB}"/>
    <dgm:cxn modelId="{CF04C973-C46A-4AB3-913B-26F7C5123FEB}" type="presOf" srcId="{E8D8E4B3-EA9E-44F0-8F77-8AE3125332C7}" destId="{6CD64C2A-6ED4-42CC-96CD-C86D957D1661}" srcOrd="0" destOrd="0" presId="urn:microsoft.com/office/officeart/2005/8/layout/cycle5"/>
    <dgm:cxn modelId="{1EDF929D-D8E9-4A8B-8553-8B165C34209E}" type="presOf" srcId="{3DC4C140-CB98-4494-A9BB-2FA279A6FB41}" destId="{437B6A96-D6F1-46B0-AAF1-7280E376C40D}" srcOrd="0" destOrd="0" presId="urn:microsoft.com/office/officeart/2005/8/layout/cycle5"/>
    <dgm:cxn modelId="{A9F80DA1-33D4-4126-BDA0-820B06157B66}" type="presOf" srcId="{B6F2990F-57D7-4E48-8129-BBB668E42786}" destId="{499FD0EC-A809-4257-A458-810D8555100A}" srcOrd="0" destOrd="0" presId="urn:microsoft.com/office/officeart/2005/8/layout/cycle5"/>
    <dgm:cxn modelId="{FE12D7B2-417B-41BB-AEFC-58E579DBE569}" type="presOf" srcId="{12F9ACD4-E752-4810-8D41-BEA3C9F14233}" destId="{D9011F42-4E17-47C3-8F7D-23129D3493E4}" srcOrd="0" destOrd="0" presId="urn:microsoft.com/office/officeart/2005/8/layout/cycle5"/>
    <dgm:cxn modelId="{564C93F5-5F74-4943-9B6A-E202F7736D5D}" srcId="{A7414942-CDE1-49C0-80E3-E0C05AE5BBDC}" destId="{12F9ACD4-E752-4810-8D41-BEA3C9F14233}" srcOrd="1" destOrd="0" parTransId="{AE4F1131-49FC-4AD9-B4C4-6716F531ECB0}" sibTransId="{048C9C33-969A-4DF6-8593-0816198BC230}"/>
    <dgm:cxn modelId="{D06E50F7-D283-4D3B-BFA2-5E5AAE87272A}" srcId="{A7414942-CDE1-49C0-80E3-E0C05AE5BBDC}" destId="{44EB50C0-98A3-4212-96C5-6876F7E2196A}" srcOrd="3" destOrd="0" parTransId="{1640092F-A1FD-43E5-BFA4-D5AE7966B8EC}" sibTransId="{CF83BBED-347F-44BE-BDB4-D8A744E5E5CA}"/>
    <dgm:cxn modelId="{89F6F192-A375-4AAB-9798-4580B61E3AC1}" type="presParOf" srcId="{0E30F3EC-F3B6-421E-BFE1-40AACF515450}" destId="{6CD64C2A-6ED4-42CC-96CD-C86D957D1661}" srcOrd="0" destOrd="0" presId="urn:microsoft.com/office/officeart/2005/8/layout/cycle5"/>
    <dgm:cxn modelId="{7D01F03D-8B09-42EA-B3A1-63D7727A3C7A}" type="presParOf" srcId="{0E30F3EC-F3B6-421E-BFE1-40AACF515450}" destId="{FEBB2B8C-2336-43E6-B507-D2289A2CB9B4}" srcOrd="1" destOrd="0" presId="urn:microsoft.com/office/officeart/2005/8/layout/cycle5"/>
    <dgm:cxn modelId="{26975A7B-A493-42CE-953F-ECE4DCD9D15E}" type="presParOf" srcId="{0E30F3EC-F3B6-421E-BFE1-40AACF515450}" destId="{F7066B1B-A4FC-4D71-8327-8D2B6CDBE540}" srcOrd="2" destOrd="0" presId="urn:microsoft.com/office/officeart/2005/8/layout/cycle5"/>
    <dgm:cxn modelId="{05B030DD-6D19-4EA3-9549-B88F7B29C662}" type="presParOf" srcId="{0E30F3EC-F3B6-421E-BFE1-40AACF515450}" destId="{D9011F42-4E17-47C3-8F7D-23129D3493E4}" srcOrd="3" destOrd="0" presId="urn:microsoft.com/office/officeart/2005/8/layout/cycle5"/>
    <dgm:cxn modelId="{6FEF8E9B-8D57-4574-A164-D2097BA1EB41}" type="presParOf" srcId="{0E30F3EC-F3B6-421E-BFE1-40AACF515450}" destId="{3937BF6B-E3EE-4A46-BC79-028D8C4AA0B0}" srcOrd="4" destOrd="0" presId="urn:microsoft.com/office/officeart/2005/8/layout/cycle5"/>
    <dgm:cxn modelId="{C2DC0A98-D120-4258-9CD4-633DEF006B0E}" type="presParOf" srcId="{0E30F3EC-F3B6-421E-BFE1-40AACF515450}" destId="{73A8C7A8-C54F-4DD7-8E25-FE1B805F8DE0}" srcOrd="5" destOrd="0" presId="urn:microsoft.com/office/officeart/2005/8/layout/cycle5"/>
    <dgm:cxn modelId="{54CF5834-F662-49CA-9E62-4DE12A585419}" type="presParOf" srcId="{0E30F3EC-F3B6-421E-BFE1-40AACF515450}" destId="{75F642F5-4A37-4612-BBB2-5B8BFFD82341}" srcOrd="6" destOrd="0" presId="urn:microsoft.com/office/officeart/2005/8/layout/cycle5"/>
    <dgm:cxn modelId="{286E9D15-1B78-46D3-8D90-C75800034E5F}" type="presParOf" srcId="{0E30F3EC-F3B6-421E-BFE1-40AACF515450}" destId="{729A1FAD-F889-4DBA-B4D5-C432108189ED}" srcOrd="7" destOrd="0" presId="urn:microsoft.com/office/officeart/2005/8/layout/cycle5"/>
    <dgm:cxn modelId="{9DF53EDF-3469-481F-A29F-39DADFD456F3}" type="presParOf" srcId="{0E30F3EC-F3B6-421E-BFE1-40AACF515450}" destId="{499FD0EC-A809-4257-A458-810D8555100A}" srcOrd="8" destOrd="0" presId="urn:microsoft.com/office/officeart/2005/8/layout/cycle5"/>
    <dgm:cxn modelId="{13A1A695-6601-48FB-B762-8570DE4C56ED}" type="presParOf" srcId="{0E30F3EC-F3B6-421E-BFE1-40AACF515450}" destId="{A3387B24-04C5-495D-B88F-9BB5160A84A0}" srcOrd="9" destOrd="0" presId="urn:microsoft.com/office/officeart/2005/8/layout/cycle5"/>
    <dgm:cxn modelId="{009A08EB-1CCA-4493-A03F-4ADEA3851466}" type="presParOf" srcId="{0E30F3EC-F3B6-421E-BFE1-40AACF515450}" destId="{2168EC28-24FE-473F-898B-879BA8612B17}" srcOrd="10" destOrd="0" presId="urn:microsoft.com/office/officeart/2005/8/layout/cycle5"/>
    <dgm:cxn modelId="{BB9FE552-B2E3-4494-B5BF-5EF0A1213501}" type="presParOf" srcId="{0E30F3EC-F3B6-421E-BFE1-40AACF515450}" destId="{F86539E6-4749-41EC-B5CC-DAF65EF43E35}" srcOrd="11" destOrd="0" presId="urn:microsoft.com/office/officeart/2005/8/layout/cycle5"/>
    <dgm:cxn modelId="{AE023AFE-1060-49AD-924D-E08A98D2655A}" type="presParOf" srcId="{0E30F3EC-F3B6-421E-BFE1-40AACF515450}" destId="{437B6A96-D6F1-46B0-AAF1-7280E376C40D}" srcOrd="12" destOrd="0" presId="urn:microsoft.com/office/officeart/2005/8/layout/cycle5"/>
    <dgm:cxn modelId="{FD856C43-2A41-4581-B894-D8975D93A698}" type="presParOf" srcId="{0E30F3EC-F3B6-421E-BFE1-40AACF515450}" destId="{52A3A040-6189-4774-B175-B31A5E2145C5}" srcOrd="13" destOrd="0" presId="urn:microsoft.com/office/officeart/2005/8/layout/cycle5"/>
    <dgm:cxn modelId="{F1FFC695-5B75-47E0-AA20-B771696E344C}" type="presParOf" srcId="{0E30F3EC-F3B6-421E-BFE1-40AACF515450}" destId="{FDAD9D4D-01D5-42CF-979C-DAEAC50DA64B}"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95EB77-DF1C-461E-ADFB-0653A3E1EA85}"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AB395840-9696-424D-AA76-70886E73FA42}" type="parTrans" cxnId="{9F7E0CCC-53B1-4D23-A7FF-C81483A0FFF7}">
      <dgm:prSet/>
      <dgm:spPr/>
      <dgm:t>
        <a:bodyPr/>
        <a:lstStyle/>
        <a:p>
          <a:endParaRPr lang="en-US"/>
        </a:p>
      </dgm:t>
    </dgm:pt>
    <dgm:pt modelId="{627BE089-91F7-4F90-BCA7-3AE51C487BA9}">
      <dgm:prSet phldrT="[Text]" custT="1"/>
      <dgm:spPr>
        <a:solidFill>
          <a:srgbClr val="FF0000"/>
        </a:solidFill>
      </dgm:spPr>
      <dgm:t>
        <a:bodyPr/>
        <a:lstStyle/>
        <a:p>
          <a:r>
            <a:rPr lang="en-US" sz="2400"/>
            <a:t>GL REPORTS</a:t>
          </a:r>
        </a:p>
      </dgm:t>
    </dgm:pt>
    <dgm:pt modelId="{F7AEC8EA-3B5A-468C-A043-F465E248C329}" type="parTrans" cxnId="{F0FC137F-11C6-43FD-A0D2-4AE4C7573C4F}">
      <dgm:prSet/>
      <dgm:spPr/>
      <dgm:t>
        <a:bodyPr/>
        <a:lstStyle/>
        <a:p>
          <a:endParaRPr lang="en-US"/>
        </a:p>
      </dgm:t>
    </dgm:pt>
    <dgm:pt modelId="{0CC5C87C-F3C7-411C-9262-EA3A6022EB83}">
      <dgm:prSet phldrT="[Text]"/>
      <dgm:spPr>
        <a:solidFill>
          <a:schemeClr val="bg1">
            <a:lumMod val="75000"/>
          </a:schemeClr>
        </a:solidFill>
      </dgm:spPr>
      <dgm:t>
        <a:bodyPr/>
        <a:lstStyle/>
        <a:p>
          <a:r>
            <a:rPr lang="en-US"/>
            <a:t>TRIAL BALANCE</a:t>
          </a:r>
        </a:p>
      </dgm:t>
    </dgm:pt>
    <dgm:pt modelId="{24AD7F6E-6CE4-4DC7-BA35-B8398878E356}" type="sibTrans" cxnId="{F0FC137F-11C6-43FD-A0D2-4AE4C7573C4F}">
      <dgm:prSet/>
      <dgm:spPr/>
      <dgm:t>
        <a:bodyPr/>
        <a:lstStyle/>
        <a:p>
          <a:endParaRPr lang="en-US"/>
        </a:p>
      </dgm:t>
    </dgm:pt>
    <dgm:pt modelId="{3B371BA6-34FA-42AA-AF17-A4A5A9FC7DA8}" type="parTrans" cxnId="{0CD198BF-E167-4792-AAB1-6CA4E38EABE4}">
      <dgm:prSet/>
      <dgm:spPr/>
      <dgm:t>
        <a:bodyPr/>
        <a:lstStyle/>
        <a:p>
          <a:endParaRPr lang="en-US"/>
        </a:p>
      </dgm:t>
    </dgm:pt>
    <dgm:pt modelId="{06DCACC5-EF55-48ED-991C-85FD9F594E6C}">
      <dgm:prSet phldrT="[Text]"/>
      <dgm:spPr>
        <a:solidFill>
          <a:schemeClr val="accent2">
            <a:lumMod val="75000"/>
          </a:schemeClr>
        </a:solidFill>
      </dgm:spPr>
      <dgm:t>
        <a:bodyPr/>
        <a:lstStyle/>
        <a:p>
          <a:r>
            <a:rPr lang="en-US"/>
            <a:t>ACCOUNT ANALYSIS</a:t>
          </a:r>
        </a:p>
      </dgm:t>
    </dgm:pt>
    <dgm:pt modelId="{7C3E7544-617C-4D86-9240-86826F849D7E}" type="sibTrans" cxnId="{0CD198BF-E167-4792-AAB1-6CA4E38EABE4}">
      <dgm:prSet/>
      <dgm:spPr/>
      <dgm:t>
        <a:bodyPr/>
        <a:lstStyle/>
        <a:p>
          <a:endParaRPr lang="en-US"/>
        </a:p>
      </dgm:t>
    </dgm:pt>
    <dgm:pt modelId="{21C5DBA8-C6C3-4516-86B3-36FD3989910E}" type="parTrans" cxnId="{DE2C812E-D37F-4B78-853B-BD5D212E4DDA}">
      <dgm:prSet/>
      <dgm:spPr/>
      <dgm:t>
        <a:bodyPr/>
        <a:lstStyle/>
        <a:p>
          <a:endParaRPr lang="en-US"/>
        </a:p>
      </dgm:t>
    </dgm:pt>
    <dgm:pt modelId="{04F880EB-F78F-4CA6-9975-8AFA965091D2}">
      <dgm:prSet phldrT="[Text]"/>
      <dgm:spPr>
        <a:solidFill>
          <a:srgbClr val="CC66FF"/>
        </a:solidFill>
      </dgm:spPr>
      <dgm:t>
        <a:bodyPr/>
        <a:lstStyle/>
        <a:p>
          <a:r>
            <a:rPr lang="en-US"/>
            <a:t>BALANCE SHEET</a:t>
          </a:r>
        </a:p>
      </dgm:t>
    </dgm:pt>
    <dgm:pt modelId="{94DC47D7-677D-404C-8585-BDE5F3971002}" type="sibTrans" cxnId="{DE2C812E-D37F-4B78-853B-BD5D212E4DDA}">
      <dgm:prSet/>
      <dgm:spPr/>
      <dgm:t>
        <a:bodyPr/>
        <a:lstStyle/>
        <a:p>
          <a:endParaRPr lang="en-US"/>
        </a:p>
      </dgm:t>
    </dgm:pt>
    <dgm:pt modelId="{D1AF70C0-E780-4D9E-9520-FB7ADF527DEE}" type="parTrans" cxnId="{96374EC6-B110-4F4C-8F59-7BD67D526DAE}">
      <dgm:prSet/>
      <dgm:spPr/>
      <dgm:t>
        <a:bodyPr/>
        <a:lstStyle/>
        <a:p>
          <a:endParaRPr lang="en-US"/>
        </a:p>
      </dgm:t>
    </dgm:pt>
    <dgm:pt modelId="{6C1E0D0B-FD5D-4178-8F29-4613A95811D6}">
      <dgm:prSet phldrT="[Text]"/>
      <dgm:spPr>
        <a:solidFill>
          <a:srgbClr val="FFC000"/>
        </a:solidFill>
      </dgm:spPr>
      <dgm:t>
        <a:bodyPr/>
        <a:lstStyle/>
        <a:p>
          <a:r>
            <a:rPr lang="en-US"/>
            <a:t>GOURNALS REPORT</a:t>
          </a:r>
        </a:p>
      </dgm:t>
    </dgm:pt>
    <dgm:pt modelId="{96F8F32B-A3F8-4B91-8DD8-C4D540402858}" type="sibTrans" cxnId="{96374EC6-B110-4F4C-8F59-7BD67D526DAE}">
      <dgm:prSet/>
      <dgm:spPr/>
      <dgm:t>
        <a:bodyPr/>
        <a:lstStyle/>
        <a:p>
          <a:endParaRPr lang="en-US"/>
        </a:p>
      </dgm:t>
    </dgm:pt>
    <dgm:pt modelId="{8DAC9177-72AB-4928-8CD0-001A87A2AD3A}" type="parTrans" cxnId="{BE838658-4860-4C97-B93A-463678564A80}">
      <dgm:prSet/>
      <dgm:spPr/>
      <dgm:t>
        <a:bodyPr/>
        <a:lstStyle/>
        <a:p>
          <a:endParaRPr lang="en-US"/>
        </a:p>
      </dgm:t>
    </dgm:pt>
    <dgm:pt modelId="{3052BFDE-4439-4C58-AD98-D7FF91CE0E4B}">
      <dgm:prSet phldrT="[Text]"/>
      <dgm:spPr>
        <a:solidFill>
          <a:srgbClr val="00CC99"/>
        </a:solidFill>
      </dgm:spPr>
      <dgm:t>
        <a:bodyPr/>
        <a:lstStyle/>
        <a:p>
          <a:r>
            <a:rPr lang="en-US"/>
            <a:t>INCOME STATEMENT</a:t>
          </a:r>
        </a:p>
      </dgm:t>
    </dgm:pt>
    <dgm:pt modelId="{51C9239E-7F61-4852-8F5E-5FE6BB06A79E}" type="sibTrans" cxnId="{BE838658-4860-4C97-B93A-463678564A80}">
      <dgm:prSet/>
      <dgm:spPr/>
      <dgm:t>
        <a:bodyPr/>
        <a:lstStyle/>
        <a:p>
          <a:endParaRPr lang="en-US"/>
        </a:p>
      </dgm:t>
    </dgm:pt>
    <dgm:pt modelId="{FC47135C-9E55-4866-BA9B-C03EA63EAE78}" type="parTrans" cxnId="{9274D2E5-1480-4BE0-9ED0-86510A3BAA54}">
      <dgm:prSet/>
      <dgm:spPr/>
      <dgm:t>
        <a:bodyPr/>
        <a:lstStyle/>
        <a:p>
          <a:endParaRPr lang="en-US"/>
        </a:p>
      </dgm:t>
    </dgm:pt>
    <dgm:pt modelId="{B440C1E8-F6FC-4499-B935-06446B3CBC20}">
      <dgm:prSet phldrT="[Text]"/>
      <dgm:spPr>
        <a:solidFill>
          <a:schemeClr val="accent5">
            <a:lumMod val="60000"/>
            <a:lumOff val="40000"/>
          </a:schemeClr>
        </a:solidFill>
      </dgm:spPr>
      <dgm:t>
        <a:bodyPr/>
        <a:lstStyle/>
        <a:p>
          <a:r>
            <a:rPr lang="en-US"/>
            <a:t>BUBGET VS ACTUAL </a:t>
          </a:r>
        </a:p>
      </dgm:t>
    </dgm:pt>
    <dgm:pt modelId="{A081B380-9EBB-4E16-91A7-B4357263F6CD}" type="sibTrans" cxnId="{9274D2E5-1480-4BE0-9ED0-86510A3BAA54}">
      <dgm:prSet/>
      <dgm:spPr/>
      <dgm:t>
        <a:bodyPr/>
        <a:lstStyle/>
        <a:p>
          <a:endParaRPr lang="en-US"/>
        </a:p>
      </dgm:t>
    </dgm:pt>
    <dgm:pt modelId="{A3F15809-9BB8-40EC-A51C-51FF913A6969}" type="sibTrans" cxnId="{9F7E0CCC-53B1-4D23-A7FF-C81483A0FFF7}">
      <dgm:prSet/>
      <dgm:spPr/>
      <dgm:t>
        <a:bodyPr/>
        <a:lstStyle/>
        <a:p>
          <a:endParaRPr lang="en-US"/>
        </a:p>
      </dgm:t>
    </dgm:pt>
    <dgm:pt modelId="{73602CC2-AFA6-4ACE-A701-93A9DE7C63DF}" type="pres">
      <dgm:prSet presAssocID="{AD95EB77-DF1C-461E-ADFB-0653A3E1EA85}" presName="Name0" presStyleCnt="0">
        <dgm:presLayoutVars>
          <dgm:chMax val="1"/>
          <dgm:chPref val="1"/>
          <dgm:dir/>
          <dgm:animOne val="branch"/>
          <dgm:animLvl val="lvl"/>
        </dgm:presLayoutVars>
      </dgm:prSet>
      <dgm:spPr/>
    </dgm:pt>
    <dgm:pt modelId="{A090608C-9503-4F8C-B31F-BEBD73B40748}" type="pres">
      <dgm:prSet presAssocID="{627BE089-91F7-4F90-BCA7-3AE51C487BA9}" presName="Parent" presStyleLbl="node0" presStyleIdx="0" presStyleCnt="1">
        <dgm:presLayoutVars>
          <dgm:chMax val="6"/>
          <dgm:chPref val="6"/>
        </dgm:presLayoutVars>
      </dgm:prSet>
      <dgm:spPr/>
    </dgm:pt>
    <dgm:pt modelId="{200FE99E-4FC6-4E44-9EF6-3ED148518860}" type="pres">
      <dgm:prSet presAssocID="{0CC5C87C-F3C7-411C-9262-EA3A6022EB83}" presName="Accent1" presStyleCnt="0"/>
      <dgm:spPr/>
    </dgm:pt>
    <dgm:pt modelId="{BAF77589-710E-4FDC-93A9-CB0B83EC7F57}" type="pres">
      <dgm:prSet presAssocID="{0CC5C87C-F3C7-411C-9262-EA3A6022EB83}" presName="Accent" presStyleLbl="bgShp" presStyleIdx="0" presStyleCnt="6"/>
      <dgm:spPr/>
    </dgm:pt>
    <dgm:pt modelId="{4C311EE0-35C8-4528-A3EF-F4DF61BA4CC5}" type="pres">
      <dgm:prSet presAssocID="{0CC5C87C-F3C7-411C-9262-EA3A6022EB83}" presName="Child1" presStyleLbl="node1" presStyleIdx="0" presStyleCnt="6">
        <dgm:presLayoutVars>
          <dgm:chMax val="0"/>
          <dgm:chPref val="0"/>
          <dgm:bulletEnabled val="1"/>
        </dgm:presLayoutVars>
      </dgm:prSet>
      <dgm:spPr/>
    </dgm:pt>
    <dgm:pt modelId="{4D7DB521-1ECF-4F65-8FD4-5D281BE2DE0C}" type="pres">
      <dgm:prSet presAssocID="{06DCACC5-EF55-48ED-991C-85FD9F594E6C}" presName="Accent2" presStyleCnt="0"/>
      <dgm:spPr/>
    </dgm:pt>
    <dgm:pt modelId="{9B80C9A1-06CF-4A0F-9CAA-89943DC37352}" type="pres">
      <dgm:prSet presAssocID="{06DCACC5-EF55-48ED-991C-85FD9F594E6C}" presName="Accent" presStyleLbl="bgShp" presStyleIdx="1" presStyleCnt="6"/>
      <dgm:spPr/>
    </dgm:pt>
    <dgm:pt modelId="{258A57D1-AECD-4E88-B563-A8307B1FE427}" type="pres">
      <dgm:prSet presAssocID="{06DCACC5-EF55-48ED-991C-85FD9F594E6C}" presName="Child2" presStyleLbl="node1" presStyleIdx="1" presStyleCnt="6">
        <dgm:presLayoutVars>
          <dgm:chMax val="0"/>
          <dgm:chPref val="0"/>
          <dgm:bulletEnabled val="1"/>
        </dgm:presLayoutVars>
      </dgm:prSet>
      <dgm:spPr/>
    </dgm:pt>
    <dgm:pt modelId="{69D8A9F2-23F5-4BCE-86B4-4BA384C625F5}" type="pres">
      <dgm:prSet presAssocID="{04F880EB-F78F-4CA6-9975-8AFA965091D2}" presName="Accent3" presStyleCnt="0"/>
      <dgm:spPr/>
    </dgm:pt>
    <dgm:pt modelId="{3332F884-B2EE-4468-A4B0-38243DD52CD1}" type="pres">
      <dgm:prSet presAssocID="{04F880EB-F78F-4CA6-9975-8AFA965091D2}" presName="Accent" presStyleLbl="bgShp" presStyleIdx="2" presStyleCnt="6"/>
      <dgm:spPr/>
    </dgm:pt>
    <dgm:pt modelId="{2661D96B-B731-4B7C-88BC-F411AAD474C2}" type="pres">
      <dgm:prSet presAssocID="{04F880EB-F78F-4CA6-9975-8AFA965091D2}" presName="Child3" presStyleLbl="node1" presStyleIdx="2" presStyleCnt="6">
        <dgm:presLayoutVars>
          <dgm:chMax val="0"/>
          <dgm:chPref val="0"/>
          <dgm:bulletEnabled val="1"/>
        </dgm:presLayoutVars>
      </dgm:prSet>
      <dgm:spPr/>
    </dgm:pt>
    <dgm:pt modelId="{1DA32FEB-5F12-4208-A849-0BC630FCE140}" type="pres">
      <dgm:prSet presAssocID="{6C1E0D0B-FD5D-4178-8F29-4613A95811D6}" presName="Accent4" presStyleCnt="0"/>
      <dgm:spPr/>
    </dgm:pt>
    <dgm:pt modelId="{6BFCE352-1A8B-4E33-B840-C4EF61944E48}" type="pres">
      <dgm:prSet presAssocID="{6C1E0D0B-FD5D-4178-8F29-4613A95811D6}" presName="Accent" presStyleLbl="bgShp" presStyleIdx="3" presStyleCnt="6"/>
      <dgm:spPr/>
    </dgm:pt>
    <dgm:pt modelId="{5162599D-C281-4088-BFCF-71D7E0FAE0BC}" type="pres">
      <dgm:prSet presAssocID="{6C1E0D0B-FD5D-4178-8F29-4613A95811D6}" presName="Child4" presStyleLbl="node1" presStyleIdx="3" presStyleCnt="6">
        <dgm:presLayoutVars>
          <dgm:chMax val="0"/>
          <dgm:chPref val="0"/>
          <dgm:bulletEnabled val="1"/>
        </dgm:presLayoutVars>
      </dgm:prSet>
      <dgm:spPr/>
    </dgm:pt>
    <dgm:pt modelId="{4CF3A74F-075B-460E-9179-C9993E365675}" type="pres">
      <dgm:prSet presAssocID="{3052BFDE-4439-4C58-AD98-D7FF91CE0E4B}" presName="Accent5" presStyleCnt="0"/>
      <dgm:spPr/>
    </dgm:pt>
    <dgm:pt modelId="{466A429C-C139-4E62-B4A5-7701565ECA6B}" type="pres">
      <dgm:prSet presAssocID="{3052BFDE-4439-4C58-AD98-D7FF91CE0E4B}" presName="Accent" presStyleLbl="bgShp" presStyleIdx="4" presStyleCnt="6"/>
      <dgm:spPr/>
    </dgm:pt>
    <dgm:pt modelId="{0E4BB27F-9159-466D-8DF0-AD20F2711359}" type="pres">
      <dgm:prSet presAssocID="{3052BFDE-4439-4C58-AD98-D7FF91CE0E4B}" presName="Child5" presStyleLbl="node1" presStyleIdx="4" presStyleCnt="6">
        <dgm:presLayoutVars>
          <dgm:chMax val="0"/>
          <dgm:chPref val="0"/>
          <dgm:bulletEnabled val="1"/>
        </dgm:presLayoutVars>
      </dgm:prSet>
      <dgm:spPr/>
    </dgm:pt>
    <dgm:pt modelId="{11C4289C-6E3B-4AD6-AF74-BCF159B828DF}" type="pres">
      <dgm:prSet presAssocID="{B440C1E8-F6FC-4499-B935-06446B3CBC20}" presName="Accent6" presStyleCnt="0"/>
      <dgm:spPr/>
    </dgm:pt>
    <dgm:pt modelId="{C4FAE330-C78D-4E93-8E85-B2044EBF1F86}" type="pres">
      <dgm:prSet presAssocID="{B440C1E8-F6FC-4499-B935-06446B3CBC20}" presName="Accent" presStyleLbl="bgShp" presStyleIdx="5" presStyleCnt="6"/>
      <dgm:spPr/>
    </dgm:pt>
    <dgm:pt modelId="{BE0C26A9-D0B9-4675-8582-C61F55022FD9}" type="pres">
      <dgm:prSet presAssocID="{B440C1E8-F6FC-4499-B935-06446B3CBC20}" presName="Child6" presStyleLbl="node1" presStyleIdx="5" presStyleCnt="6">
        <dgm:presLayoutVars>
          <dgm:chMax val="0"/>
          <dgm:chPref val="0"/>
          <dgm:bulletEnabled val="1"/>
        </dgm:presLayoutVars>
      </dgm:prSet>
      <dgm:spPr/>
    </dgm:pt>
  </dgm:ptLst>
  <dgm:cxnLst>
    <dgm:cxn modelId="{DE2C812E-D37F-4B78-853B-BD5D212E4DDA}" srcId="{627BE089-91F7-4F90-BCA7-3AE51C487BA9}" destId="{04F880EB-F78F-4CA6-9975-8AFA965091D2}" srcOrd="2" destOrd="0" parTransId="{21C5DBA8-C6C3-4516-86B3-36FD3989910E}" sibTransId="{94DC47D7-677D-404C-8585-BDE5F3971002}"/>
    <dgm:cxn modelId="{1BB60468-8B9B-4DBF-9EB0-C61114622BF7}" type="presOf" srcId="{627BE089-91F7-4F90-BCA7-3AE51C487BA9}" destId="{A090608C-9503-4F8C-B31F-BEBD73B40748}" srcOrd="0" destOrd="0" presId="urn:microsoft.com/office/officeart/2011/layout/HexagonRadial"/>
    <dgm:cxn modelId="{C56A104E-6F65-42F4-A40B-F9CDA3DFE99C}" type="presOf" srcId="{06DCACC5-EF55-48ED-991C-85FD9F594E6C}" destId="{258A57D1-AECD-4E88-B563-A8307B1FE427}" srcOrd="0" destOrd="0" presId="urn:microsoft.com/office/officeart/2011/layout/HexagonRadial"/>
    <dgm:cxn modelId="{4B39A54E-DA04-4815-B086-CBE282074685}" type="presOf" srcId="{04F880EB-F78F-4CA6-9975-8AFA965091D2}" destId="{2661D96B-B731-4B7C-88BC-F411AAD474C2}" srcOrd="0" destOrd="0" presId="urn:microsoft.com/office/officeart/2011/layout/HexagonRadial"/>
    <dgm:cxn modelId="{BBD1B74F-534C-4049-AB64-0EB199DFD89A}" type="presOf" srcId="{3052BFDE-4439-4C58-AD98-D7FF91CE0E4B}" destId="{0E4BB27F-9159-466D-8DF0-AD20F2711359}" srcOrd="0" destOrd="0" presId="urn:microsoft.com/office/officeart/2011/layout/HexagonRadial"/>
    <dgm:cxn modelId="{BE838658-4860-4C97-B93A-463678564A80}" srcId="{627BE089-91F7-4F90-BCA7-3AE51C487BA9}" destId="{3052BFDE-4439-4C58-AD98-D7FF91CE0E4B}" srcOrd="4" destOrd="0" parTransId="{8DAC9177-72AB-4928-8CD0-001A87A2AD3A}" sibTransId="{51C9239E-7F61-4852-8F5E-5FE6BB06A79E}"/>
    <dgm:cxn modelId="{F0FC137F-11C6-43FD-A0D2-4AE4C7573C4F}" srcId="{627BE089-91F7-4F90-BCA7-3AE51C487BA9}" destId="{0CC5C87C-F3C7-411C-9262-EA3A6022EB83}" srcOrd="0" destOrd="0" parTransId="{F7AEC8EA-3B5A-468C-A043-F465E248C329}" sibTransId="{24AD7F6E-6CE4-4DC7-BA35-B8398878E356}"/>
    <dgm:cxn modelId="{05A3A3A0-B833-4F90-87FF-D01FA101094F}" type="presOf" srcId="{AD95EB77-DF1C-461E-ADFB-0653A3E1EA85}" destId="{73602CC2-AFA6-4ACE-A701-93A9DE7C63DF}" srcOrd="0" destOrd="0" presId="urn:microsoft.com/office/officeart/2011/layout/HexagonRadial"/>
    <dgm:cxn modelId="{58836CA6-89F0-4037-AAB4-8472AB8E8023}" type="presOf" srcId="{0CC5C87C-F3C7-411C-9262-EA3A6022EB83}" destId="{4C311EE0-35C8-4528-A3EF-F4DF61BA4CC5}" srcOrd="0" destOrd="0" presId="urn:microsoft.com/office/officeart/2011/layout/HexagonRadial"/>
    <dgm:cxn modelId="{0CD198BF-E167-4792-AAB1-6CA4E38EABE4}" srcId="{627BE089-91F7-4F90-BCA7-3AE51C487BA9}" destId="{06DCACC5-EF55-48ED-991C-85FD9F594E6C}" srcOrd="1" destOrd="0" parTransId="{3B371BA6-34FA-42AA-AF17-A4A5A9FC7DA8}" sibTransId="{7C3E7544-617C-4D86-9240-86826F849D7E}"/>
    <dgm:cxn modelId="{C50799C0-EE53-4C74-BA26-162F6F086DF6}" type="presOf" srcId="{B440C1E8-F6FC-4499-B935-06446B3CBC20}" destId="{BE0C26A9-D0B9-4675-8582-C61F55022FD9}" srcOrd="0" destOrd="0" presId="urn:microsoft.com/office/officeart/2011/layout/HexagonRadial"/>
    <dgm:cxn modelId="{96374EC6-B110-4F4C-8F59-7BD67D526DAE}" srcId="{627BE089-91F7-4F90-BCA7-3AE51C487BA9}" destId="{6C1E0D0B-FD5D-4178-8F29-4613A95811D6}" srcOrd="3" destOrd="0" parTransId="{D1AF70C0-E780-4D9E-9520-FB7ADF527DEE}" sibTransId="{96F8F32B-A3F8-4B91-8DD8-C4D540402858}"/>
    <dgm:cxn modelId="{9F7E0CCC-53B1-4D23-A7FF-C81483A0FFF7}" srcId="{AD95EB77-DF1C-461E-ADFB-0653A3E1EA85}" destId="{627BE089-91F7-4F90-BCA7-3AE51C487BA9}" srcOrd="0" destOrd="0" parTransId="{AB395840-9696-424D-AA76-70886E73FA42}" sibTransId="{A3F15809-9BB8-40EC-A51C-51FF913A6969}"/>
    <dgm:cxn modelId="{0F5EA8DE-C9B7-4917-9386-0086F562728E}" type="presOf" srcId="{6C1E0D0B-FD5D-4178-8F29-4613A95811D6}" destId="{5162599D-C281-4088-BFCF-71D7E0FAE0BC}" srcOrd="0" destOrd="0" presId="urn:microsoft.com/office/officeart/2011/layout/HexagonRadial"/>
    <dgm:cxn modelId="{9274D2E5-1480-4BE0-9ED0-86510A3BAA54}" srcId="{627BE089-91F7-4F90-BCA7-3AE51C487BA9}" destId="{B440C1E8-F6FC-4499-B935-06446B3CBC20}" srcOrd="5" destOrd="0" parTransId="{FC47135C-9E55-4866-BA9B-C03EA63EAE78}" sibTransId="{A081B380-9EBB-4E16-91A7-B4357263F6CD}"/>
    <dgm:cxn modelId="{39F44996-4780-4324-B921-5CA36F9350E8}" type="presParOf" srcId="{73602CC2-AFA6-4ACE-A701-93A9DE7C63DF}" destId="{A090608C-9503-4F8C-B31F-BEBD73B40748}" srcOrd="0" destOrd="0" presId="urn:microsoft.com/office/officeart/2011/layout/HexagonRadial"/>
    <dgm:cxn modelId="{F5161905-0DA8-4FF7-8BEB-B3A72373F5D2}" type="presParOf" srcId="{73602CC2-AFA6-4ACE-A701-93A9DE7C63DF}" destId="{200FE99E-4FC6-4E44-9EF6-3ED148518860}" srcOrd="1" destOrd="0" presId="urn:microsoft.com/office/officeart/2011/layout/HexagonRadial"/>
    <dgm:cxn modelId="{D5F64709-16C5-4732-B61B-C6CEBD3AE12D}" type="presParOf" srcId="{200FE99E-4FC6-4E44-9EF6-3ED148518860}" destId="{BAF77589-710E-4FDC-93A9-CB0B83EC7F57}" srcOrd="0" destOrd="0" presId="urn:microsoft.com/office/officeart/2011/layout/HexagonRadial"/>
    <dgm:cxn modelId="{789283D4-51CD-4E49-AEED-DA380CF862F0}" type="presParOf" srcId="{73602CC2-AFA6-4ACE-A701-93A9DE7C63DF}" destId="{4C311EE0-35C8-4528-A3EF-F4DF61BA4CC5}" srcOrd="2" destOrd="0" presId="urn:microsoft.com/office/officeart/2011/layout/HexagonRadial"/>
    <dgm:cxn modelId="{2C3B4FDB-D32C-4D6C-ABF3-CBAE0E81EB13}" type="presParOf" srcId="{73602CC2-AFA6-4ACE-A701-93A9DE7C63DF}" destId="{4D7DB521-1ECF-4F65-8FD4-5D281BE2DE0C}" srcOrd="3" destOrd="0" presId="urn:microsoft.com/office/officeart/2011/layout/HexagonRadial"/>
    <dgm:cxn modelId="{2ED9E680-028C-4BC2-AFDC-7675B8F57F2E}" type="presParOf" srcId="{4D7DB521-1ECF-4F65-8FD4-5D281BE2DE0C}" destId="{9B80C9A1-06CF-4A0F-9CAA-89943DC37352}" srcOrd="0" destOrd="0" presId="urn:microsoft.com/office/officeart/2011/layout/HexagonRadial"/>
    <dgm:cxn modelId="{9EE7FFAF-4FBE-41D7-A32A-9227B5D50B4B}" type="presParOf" srcId="{73602CC2-AFA6-4ACE-A701-93A9DE7C63DF}" destId="{258A57D1-AECD-4E88-B563-A8307B1FE427}" srcOrd="4" destOrd="0" presId="urn:microsoft.com/office/officeart/2011/layout/HexagonRadial"/>
    <dgm:cxn modelId="{6CDAAAAA-B412-41E5-ACB2-1D9EB23D332D}" type="presParOf" srcId="{73602CC2-AFA6-4ACE-A701-93A9DE7C63DF}" destId="{69D8A9F2-23F5-4BCE-86B4-4BA384C625F5}" srcOrd="5" destOrd="0" presId="urn:microsoft.com/office/officeart/2011/layout/HexagonRadial"/>
    <dgm:cxn modelId="{E122B644-3C86-4EE6-8D10-EEAFDF88D7D1}" type="presParOf" srcId="{69D8A9F2-23F5-4BCE-86B4-4BA384C625F5}" destId="{3332F884-B2EE-4468-A4B0-38243DD52CD1}" srcOrd="0" destOrd="0" presId="urn:microsoft.com/office/officeart/2011/layout/HexagonRadial"/>
    <dgm:cxn modelId="{097F60CA-FA22-46FF-8CEE-07CD6E8D712C}" type="presParOf" srcId="{73602CC2-AFA6-4ACE-A701-93A9DE7C63DF}" destId="{2661D96B-B731-4B7C-88BC-F411AAD474C2}" srcOrd="6" destOrd="0" presId="urn:microsoft.com/office/officeart/2011/layout/HexagonRadial"/>
    <dgm:cxn modelId="{847B47FA-840E-4CBC-9A08-7FB696399AB0}" type="presParOf" srcId="{73602CC2-AFA6-4ACE-A701-93A9DE7C63DF}" destId="{1DA32FEB-5F12-4208-A849-0BC630FCE140}" srcOrd="7" destOrd="0" presId="urn:microsoft.com/office/officeart/2011/layout/HexagonRadial"/>
    <dgm:cxn modelId="{125788F8-30BC-48E5-B302-600C06FE5801}" type="presParOf" srcId="{1DA32FEB-5F12-4208-A849-0BC630FCE140}" destId="{6BFCE352-1A8B-4E33-B840-C4EF61944E48}" srcOrd="0" destOrd="0" presId="urn:microsoft.com/office/officeart/2011/layout/HexagonRadial"/>
    <dgm:cxn modelId="{F3149F21-CAC1-426A-85D3-AC317B35D0A7}" type="presParOf" srcId="{73602CC2-AFA6-4ACE-A701-93A9DE7C63DF}" destId="{5162599D-C281-4088-BFCF-71D7E0FAE0BC}" srcOrd="8" destOrd="0" presId="urn:microsoft.com/office/officeart/2011/layout/HexagonRadial"/>
    <dgm:cxn modelId="{CA87E844-113A-4F44-B9FC-F396F6DAF374}" type="presParOf" srcId="{73602CC2-AFA6-4ACE-A701-93A9DE7C63DF}" destId="{4CF3A74F-075B-460E-9179-C9993E365675}" srcOrd="9" destOrd="0" presId="urn:microsoft.com/office/officeart/2011/layout/HexagonRadial"/>
    <dgm:cxn modelId="{6F0F8079-8AF5-4EC4-9328-2FA4F60DA108}" type="presParOf" srcId="{4CF3A74F-075B-460E-9179-C9993E365675}" destId="{466A429C-C139-4E62-B4A5-7701565ECA6B}" srcOrd="0" destOrd="0" presId="urn:microsoft.com/office/officeart/2011/layout/HexagonRadial"/>
    <dgm:cxn modelId="{C162422C-ED65-45AE-90B3-6E57265C829B}" type="presParOf" srcId="{73602CC2-AFA6-4ACE-A701-93A9DE7C63DF}" destId="{0E4BB27F-9159-466D-8DF0-AD20F2711359}" srcOrd="10" destOrd="0" presId="urn:microsoft.com/office/officeart/2011/layout/HexagonRadial"/>
    <dgm:cxn modelId="{A7E69923-21B9-407D-97DF-E1E16513210F}" type="presParOf" srcId="{73602CC2-AFA6-4ACE-A701-93A9DE7C63DF}" destId="{11C4289C-6E3B-4AD6-AF74-BCF159B828DF}" srcOrd="11" destOrd="0" presId="urn:microsoft.com/office/officeart/2011/layout/HexagonRadial"/>
    <dgm:cxn modelId="{E502CA9A-7B30-42AE-8619-4A5E3E023FE3}" type="presParOf" srcId="{11C4289C-6E3B-4AD6-AF74-BCF159B828DF}" destId="{C4FAE330-C78D-4E93-8E85-B2044EBF1F86}" srcOrd="0" destOrd="0" presId="urn:microsoft.com/office/officeart/2011/layout/HexagonRadial"/>
    <dgm:cxn modelId="{FCE66E40-C3AE-4C2F-8C46-7E2115955C63}" type="presParOf" srcId="{73602CC2-AFA6-4ACE-A701-93A9DE7C63DF}" destId="{BE0C26A9-D0B9-4675-8582-C61F55022FD9}"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64C2A-6ED4-42CC-96CD-C86D957D1661}">
      <dsp:nvSpPr>
        <dsp:cNvPr id="0" name=""/>
        <dsp:cNvSpPr/>
      </dsp:nvSpPr>
      <dsp:spPr>
        <a:xfrm>
          <a:off x="2960892" y="2613"/>
          <a:ext cx="2046556" cy="1330261"/>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Create and post journal</a:t>
          </a:r>
        </a:p>
      </dsp:txBody>
      <dsp:txXfrm>
        <a:off x="3025830" y="67551"/>
        <a:ext cx="1916680" cy="1200385"/>
      </dsp:txXfrm>
    </dsp:sp>
    <dsp:sp modelId="{F7066B1B-A4FC-4D71-8327-8D2B6CDBE540}">
      <dsp:nvSpPr>
        <dsp:cNvPr id="0" name=""/>
        <dsp:cNvSpPr/>
      </dsp:nvSpPr>
      <dsp:spPr>
        <a:xfrm>
          <a:off x="1321571" y="667744"/>
          <a:ext cx="5325198" cy="5325198"/>
        </a:xfrm>
        <a:custGeom>
          <a:avLst/>
          <a:gdLst/>
          <a:ahLst/>
          <a:cxnLst/>
          <a:rect l="0" t="0" r="0" b="0"/>
          <a:pathLst>
            <a:path>
              <a:moveTo>
                <a:pt x="3961239" y="338170"/>
              </a:moveTo>
              <a:arcTo wR="2662599" hR="2662599" stAng="17951504" swAng="121460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9011F42-4E17-47C3-8F7D-23129D3493E4}">
      <dsp:nvSpPr>
        <dsp:cNvPr id="0" name=""/>
        <dsp:cNvSpPr/>
      </dsp:nvSpPr>
      <dsp:spPr>
        <a:xfrm>
          <a:off x="5493175" y="1842424"/>
          <a:ext cx="2046556" cy="1330261"/>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Reverse and recuring journals </a:t>
          </a:r>
        </a:p>
      </dsp:txBody>
      <dsp:txXfrm>
        <a:off x="5558113" y="1907362"/>
        <a:ext cx="1916680" cy="1200385"/>
      </dsp:txXfrm>
    </dsp:sp>
    <dsp:sp modelId="{73A8C7A8-C54F-4DD7-8E25-FE1B805F8DE0}">
      <dsp:nvSpPr>
        <dsp:cNvPr id="0" name=""/>
        <dsp:cNvSpPr/>
      </dsp:nvSpPr>
      <dsp:spPr>
        <a:xfrm>
          <a:off x="1319563" y="629145"/>
          <a:ext cx="5325198" cy="5325198"/>
        </a:xfrm>
        <a:custGeom>
          <a:avLst/>
          <a:gdLst/>
          <a:ahLst/>
          <a:cxnLst/>
          <a:rect l="0" t="0" r="0" b="0"/>
          <a:pathLst>
            <a:path>
              <a:moveTo>
                <a:pt x="5316113" y="2882369"/>
              </a:moveTo>
              <a:arcTo wR="2662599" hR="2662599" stAng="21884073" swAng="135232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5F642F5-4A37-4612-BBB2-5B8BFFD82341}">
      <dsp:nvSpPr>
        <dsp:cNvPr id="0" name=""/>
        <dsp:cNvSpPr/>
      </dsp:nvSpPr>
      <dsp:spPr>
        <a:xfrm>
          <a:off x="4509190" y="4802562"/>
          <a:ext cx="2046556" cy="1330261"/>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Multi-currency management</a:t>
          </a:r>
        </a:p>
      </dsp:txBody>
      <dsp:txXfrm>
        <a:off x="4574128" y="4867500"/>
        <a:ext cx="1916680" cy="1200385"/>
      </dsp:txXfrm>
    </dsp:sp>
    <dsp:sp modelId="{499FD0EC-A809-4257-A458-810D8555100A}">
      <dsp:nvSpPr>
        <dsp:cNvPr id="0" name=""/>
        <dsp:cNvSpPr/>
      </dsp:nvSpPr>
      <dsp:spPr>
        <a:xfrm>
          <a:off x="1195625" y="672420"/>
          <a:ext cx="5325198" cy="5325198"/>
        </a:xfrm>
        <a:custGeom>
          <a:avLst/>
          <a:gdLst/>
          <a:ahLst/>
          <a:cxnLst/>
          <a:rect l="0" t="0" r="0" b="0"/>
          <a:pathLst>
            <a:path>
              <a:moveTo>
                <a:pt x="3104602" y="5288255"/>
              </a:moveTo>
              <a:arcTo wR="2662599" hR="2662599" stAng="4826665" swAng="83665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3387B24-04C5-495D-B88F-9BB5160A84A0}">
      <dsp:nvSpPr>
        <dsp:cNvPr id="0" name=""/>
        <dsp:cNvSpPr/>
      </dsp:nvSpPr>
      <dsp:spPr>
        <a:xfrm>
          <a:off x="1395856" y="4852748"/>
          <a:ext cx="2046556" cy="1330261"/>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Period management</a:t>
          </a:r>
        </a:p>
      </dsp:txBody>
      <dsp:txXfrm>
        <a:off x="1460794" y="4917686"/>
        <a:ext cx="1916680" cy="1200385"/>
      </dsp:txXfrm>
    </dsp:sp>
    <dsp:sp modelId="{F86539E6-4749-41EC-B5CC-DAF65EF43E35}">
      <dsp:nvSpPr>
        <dsp:cNvPr id="0" name=""/>
        <dsp:cNvSpPr/>
      </dsp:nvSpPr>
      <dsp:spPr>
        <a:xfrm>
          <a:off x="1318595" y="711742"/>
          <a:ext cx="5325198" cy="5325198"/>
        </a:xfrm>
        <a:custGeom>
          <a:avLst/>
          <a:gdLst/>
          <a:ahLst/>
          <a:cxnLst/>
          <a:rect l="0" t="0" r="0" b="0"/>
          <a:pathLst>
            <a:path>
              <a:moveTo>
                <a:pt x="274646" y="3840358"/>
              </a:moveTo>
              <a:arcTo wR="2662599" hR="2662599" stAng="9224825" swAng="138728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37B6A96-D6F1-46B0-AAF1-7280E376C40D}">
      <dsp:nvSpPr>
        <dsp:cNvPr id="0" name=""/>
        <dsp:cNvSpPr/>
      </dsp:nvSpPr>
      <dsp:spPr>
        <a:xfrm>
          <a:off x="428610" y="1842424"/>
          <a:ext cx="2046556" cy="1330261"/>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Budgeting and Reporting </a:t>
          </a:r>
        </a:p>
      </dsp:txBody>
      <dsp:txXfrm>
        <a:off x="493548" y="1907362"/>
        <a:ext cx="1916680" cy="1200385"/>
      </dsp:txXfrm>
    </dsp:sp>
    <dsp:sp modelId="{FDAD9D4D-01D5-42CF-979C-DAEAC50DA64B}">
      <dsp:nvSpPr>
        <dsp:cNvPr id="0" name=""/>
        <dsp:cNvSpPr/>
      </dsp:nvSpPr>
      <dsp:spPr>
        <a:xfrm>
          <a:off x="1321571" y="667744"/>
          <a:ext cx="5325198" cy="5325198"/>
        </a:xfrm>
        <a:custGeom>
          <a:avLst/>
          <a:gdLst/>
          <a:ahLst/>
          <a:cxnLst/>
          <a:rect l="0" t="0" r="0" b="0"/>
          <a:pathLst>
            <a:path>
              <a:moveTo>
                <a:pt x="639901" y="931088"/>
              </a:moveTo>
              <a:arcTo wR="2662599" hR="2662599" stAng="13233892" swAng="121460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0608C-9503-4F8C-B31F-BEBD73B40748}">
      <dsp:nvSpPr>
        <dsp:cNvPr id="0" name=""/>
        <dsp:cNvSpPr/>
      </dsp:nvSpPr>
      <dsp:spPr>
        <a:xfrm>
          <a:off x="3131793" y="1861080"/>
          <a:ext cx="2365513" cy="2046265"/>
        </a:xfrm>
        <a:prstGeom prst="hexagon">
          <a:avLst>
            <a:gd name="adj" fmla="val 28570"/>
            <a:gd name="vf" fmla="val 115470"/>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GL REPORTS</a:t>
          </a:r>
        </a:p>
      </dsp:txBody>
      <dsp:txXfrm>
        <a:off x="3523792" y="2200175"/>
        <a:ext cx="1581515" cy="1368075"/>
      </dsp:txXfrm>
    </dsp:sp>
    <dsp:sp modelId="{9B80C9A1-06CF-4A0F-9CAA-89943DC37352}">
      <dsp:nvSpPr>
        <dsp:cNvPr id="0" name=""/>
        <dsp:cNvSpPr/>
      </dsp:nvSpPr>
      <dsp:spPr>
        <a:xfrm>
          <a:off x="4613059" y="882080"/>
          <a:ext cx="892501" cy="76900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311EE0-35C8-4528-A3EF-F4DF61BA4CC5}">
      <dsp:nvSpPr>
        <dsp:cNvPr id="0" name=""/>
        <dsp:cNvSpPr/>
      </dsp:nvSpPr>
      <dsp:spPr>
        <a:xfrm>
          <a:off x="3349691" y="0"/>
          <a:ext cx="1938521" cy="1677048"/>
        </a:xfrm>
        <a:prstGeom prst="hexagon">
          <a:avLst>
            <a:gd name="adj" fmla="val 28570"/>
            <a:gd name="vf" fmla="val 115470"/>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TRIAL BALANCE</a:t>
          </a:r>
        </a:p>
      </dsp:txBody>
      <dsp:txXfrm>
        <a:off x="3670945" y="277923"/>
        <a:ext cx="1296013" cy="1121202"/>
      </dsp:txXfrm>
    </dsp:sp>
    <dsp:sp modelId="{3332F884-B2EE-4468-A4B0-38243DD52CD1}">
      <dsp:nvSpPr>
        <dsp:cNvPr id="0" name=""/>
        <dsp:cNvSpPr/>
      </dsp:nvSpPr>
      <dsp:spPr>
        <a:xfrm>
          <a:off x="5654677" y="2319715"/>
          <a:ext cx="892501" cy="76900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A57D1-AECD-4E88-B563-A8307B1FE427}">
      <dsp:nvSpPr>
        <dsp:cNvPr id="0" name=""/>
        <dsp:cNvSpPr/>
      </dsp:nvSpPr>
      <dsp:spPr>
        <a:xfrm>
          <a:off x="5127540" y="1031497"/>
          <a:ext cx="1938521" cy="1677048"/>
        </a:xfrm>
        <a:prstGeom prst="hexagon">
          <a:avLst>
            <a:gd name="adj" fmla="val 28570"/>
            <a:gd name="vf" fmla="val 115470"/>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ACCOUNT ANALYSIS</a:t>
          </a:r>
        </a:p>
      </dsp:txBody>
      <dsp:txXfrm>
        <a:off x="5448794" y="1309420"/>
        <a:ext cx="1296013" cy="1121202"/>
      </dsp:txXfrm>
    </dsp:sp>
    <dsp:sp modelId="{6BFCE352-1A8B-4E33-B840-C4EF61944E48}">
      <dsp:nvSpPr>
        <dsp:cNvPr id="0" name=""/>
        <dsp:cNvSpPr/>
      </dsp:nvSpPr>
      <dsp:spPr>
        <a:xfrm>
          <a:off x="4931102" y="3942535"/>
          <a:ext cx="892501" cy="76900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61D96B-B731-4B7C-88BC-F411AAD474C2}">
      <dsp:nvSpPr>
        <dsp:cNvPr id="0" name=""/>
        <dsp:cNvSpPr/>
      </dsp:nvSpPr>
      <dsp:spPr>
        <a:xfrm>
          <a:off x="5127540" y="3059301"/>
          <a:ext cx="1938521" cy="1677048"/>
        </a:xfrm>
        <a:prstGeom prst="hexagon">
          <a:avLst>
            <a:gd name="adj" fmla="val 28570"/>
            <a:gd name="vf" fmla="val 115470"/>
          </a:avLst>
        </a:prstGeom>
        <a:solidFill>
          <a:srgbClr val="CC66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BALANCE SHEET</a:t>
          </a:r>
        </a:p>
      </dsp:txBody>
      <dsp:txXfrm>
        <a:off x="5448794" y="3337224"/>
        <a:ext cx="1296013" cy="1121202"/>
      </dsp:txXfrm>
    </dsp:sp>
    <dsp:sp modelId="{466A429C-C139-4E62-B4A5-7701565ECA6B}">
      <dsp:nvSpPr>
        <dsp:cNvPr id="0" name=""/>
        <dsp:cNvSpPr/>
      </dsp:nvSpPr>
      <dsp:spPr>
        <a:xfrm>
          <a:off x="3136195" y="4110990"/>
          <a:ext cx="892501" cy="76900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62599D-C281-4088-BFCF-71D7E0FAE0BC}">
      <dsp:nvSpPr>
        <dsp:cNvPr id="0" name=""/>
        <dsp:cNvSpPr/>
      </dsp:nvSpPr>
      <dsp:spPr>
        <a:xfrm>
          <a:off x="3349691" y="4091953"/>
          <a:ext cx="1938521" cy="1677048"/>
        </a:xfrm>
        <a:prstGeom prst="hexagon">
          <a:avLst>
            <a:gd name="adj" fmla="val 28570"/>
            <a:gd name="vf" fmla="val 115470"/>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GOURNALS REPORT</a:t>
          </a:r>
        </a:p>
      </dsp:txBody>
      <dsp:txXfrm>
        <a:off x="3670945" y="4369876"/>
        <a:ext cx="1296013" cy="1121202"/>
      </dsp:txXfrm>
    </dsp:sp>
    <dsp:sp modelId="{C4FAE330-C78D-4E93-8E85-B2044EBF1F86}">
      <dsp:nvSpPr>
        <dsp:cNvPr id="0" name=""/>
        <dsp:cNvSpPr/>
      </dsp:nvSpPr>
      <dsp:spPr>
        <a:xfrm>
          <a:off x="2077519" y="2673932"/>
          <a:ext cx="892501" cy="76900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4BB27F-9159-466D-8DF0-AD20F2711359}">
      <dsp:nvSpPr>
        <dsp:cNvPr id="0" name=""/>
        <dsp:cNvSpPr/>
      </dsp:nvSpPr>
      <dsp:spPr>
        <a:xfrm>
          <a:off x="1563587" y="3060455"/>
          <a:ext cx="1938521" cy="1677048"/>
        </a:xfrm>
        <a:prstGeom prst="hexagon">
          <a:avLst>
            <a:gd name="adj" fmla="val 28570"/>
            <a:gd name="vf" fmla="val 115470"/>
          </a:avLst>
        </a:prstGeom>
        <a:solidFill>
          <a:srgbClr val="00CC9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INCOME STATEMENT</a:t>
          </a:r>
        </a:p>
      </dsp:txBody>
      <dsp:txXfrm>
        <a:off x="1884841" y="3338378"/>
        <a:ext cx="1296013" cy="1121202"/>
      </dsp:txXfrm>
    </dsp:sp>
    <dsp:sp modelId="{BE0C26A9-D0B9-4675-8582-C61F55022FD9}">
      <dsp:nvSpPr>
        <dsp:cNvPr id="0" name=""/>
        <dsp:cNvSpPr/>
      </dsp:nvSpPr>
      <dsp:spPr>
        <a:xfrm>
          <a:off x="1563587" y="1029189"/>
          <a:ext cx="1938521" cy="1677048"/>
        </a:xfrm>
        <a:prstGeom prst="hexagon">
          <a:avLst>
            <a:gd name="adj" fmla="val 28570"/>
            <a:gd name="vf" fmla="val 115470"/>
          </a:avLst>
        </a:prstGeom>
        <a:solidFill>
          <a:schemeClr val="accent5">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BUBGET VS ACTUAL </a:t>
          </a:r>
        </a:p>
      </dsp:txBody>
      <dsp:txXfrm>
        <a:off x="1884841" y="1307112"/>
        <a:ext cx="1296013" cy="1121202"/>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72924-85A6-4954-A5AE-4EEF48A175D6}" type="datetimeFigureOut">
              <a:rPr lang="en-US" smtClean="0"/>
              <a:t>12/22/2024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0835-3C0C-4BC6-88EF-6F0064A67DD9}" type="slidenum">
              <a:rPr lang="en-US" smtClean="0"/>
              <a:t>‹#›</a:t>
            </a:fld>
            <a:endParaRPr lang="en-US"/>
          </a:p>
        </p:txBody>
      </p:sp>
    </p:spTree>
    <p:extLst>
      <p:ext uri="{BB962C8B-B14F-4D97-AF65-F5344CB8AC3E}">
        <p14:creationId xmlns:p14="http://schemas.microsoft.com/office/powerpoint/2010/main" val="102049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70835-3C0C-4BC6-88EF-6F0064A67DD9}" type="slidenum">
              <a:rPr lang="en-US" smtClean="0"/>
              <a:t>14</a:t>
            </a:fld>
            <a:endParaRPr lang="en-US"/>
          </a:p>
        </p:txBody>
      </p:sp>
    </p:spTree>
    <p:extLst>
      <p:ext uri="{BB962C8B-B14F-4D97-AF65-F5344CB8AC3E}">
        <p14:creationId xmlns:p14="http://schemas.microsoft.com/office/powerpoint/2010/main" val="463706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73B1E5-17B5-4355-9EF5-AE68A9E62978}" type="slidenum">
              <a:rPr lang="en-US" smtClean="0"/>
              <a:t>75</a:t>
            </a:fld>
            <a:endParaRPr lang="en-US"/>
          </a:p>
        </p:txBody>
      </p:sp>
    </p:spTree>
    <p:extLst>
      <p:ext uri="{BB962C8B-B14F-4D97-AF65-F5344CB8AC3E}">
        <p14:creationId xmlns:p14="http://schemas.microsoft.com/office/powerpoint/2010/main" val="3808109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70835-3C0C-4BC6-88EF-6F0064A67DD9}" type="slidenum">
              <a:rPr lang="en-US" smtClean="0"/>
              <a:t>82</a:t>
            </a:fld>
            <a:endParaRPr lang="en-US"/>
          </a:p>
        </p:txBody>
      </p:sp>
    </p:spTree>
    <p:extLst>
      <p:ext uri="{BB962C8B-B14F-4D97-AF65-F5344CB8AC3E}">
        <p14:creationId xmlns:p14="http://schemas.microsoft.com/office/powerpoint/2010/main" val="1825423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73B1E5-17B5-4355-9EF5-AE68A9E62978}" type="slidenum">
              <a:rPr lang="en-US" smtClean="0"/>
              <a:t>84</a:t>
            </a:fld>
            <a:endParaRPr lang="en-US"/>
          </a:p>
        </p:txBody>
      </p:sp>
    </p:spTree>
    <p:extLst>
      <p:ext uri="{BB962C8B-B14F-4D97-AF65-F5344CB8AC3E}">
        <p14:creationId xmlns:p14="http://schemas.microsoft.com/office/powerpoint/2010/main" val="217553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ABC8EF-1FB6-44C5-B3EC-4B6643804883}" type="slidenum">
              <a:rPr lang="en-US" smtClean="0"/>
              <a:t>98</a:t>
            </a:fld>
            <a:endParaRPr lang="en-US"/>
          </a:p>
        </p:txBody>
      </p:sp>
    </p:spTree>
    <p:extLst>
      <p:ext uri="{BB962C8B-B14F-4D97-AF65-F5344CB8AC3E}">
        <p14:creationId xmlns:p14="http://schemas.microsoft.com/office/powerpoint/2010/main" val="163815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Master" Target="../slideMasters/slideMaster10.xml" /></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Master" Target="../slideMasters/slideMaster8.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8.xml" /></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5C24C-DC08-EA73-0D10-60EB1A788F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F0673D-8EE1-153B-7661-7473AD2E6A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82085E-27D6-86D5-91E6-3C7EEAF62EE6}"/>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E8AF1A76-FB35-7EC2-0CEA-B72D6B0F3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DE9E9-A2A1-353B-CE6F-8F240E177C91}"/>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5511330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A8F5-7410-08C6-DC9B-3902E023EF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F3FC0-DD88-886B-BA7D-2C3B1C6A20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83D52-657D-90DC-5116-CC545A42BDE6}"/>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BE84C851-D172-0DCA-7EF2-C2CEB0269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000B2-E1D7-73D5-6B68-0EF4D364098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486524974"/>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91034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269E97D-FB18-458B-90D5-800EEF2E51D7}"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7680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3199938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1879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7B401-E3D2-41A2-950C-2D5B69DD3338}"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5235230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7B401-E3D2-41A2-950C-2D5B69DD3338}" type="datetimeFigureOut">
              <a:rPr lang="en-US" smtClean="0"/>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69E97D-FB18-458B-90D5-800EEF2E51D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4590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7B401-E3D2-41A2-950C-2D5B69DD3338}" type="datetimeFigureOut">
              <a:rPr lang="en-US" smtClean="0"/>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69E97D-FB18-458B-90D5-800EEF2E51D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79367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7B401-E3D2-41A2-950C-2D5B69DD3338}" type="datetimeFigureOut">
              <a:rPr lang="en-US" smtClean="0"/>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4063679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B401-E3D2-41A2-950C-2D5B69DD3338}"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42725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B401-E3D2-41A2-950C-2D5B69DD3338}"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789125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9E42A8-9B26-5A60-6BDF-2F52963E5C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DC90BD-76F7-C232-FB3E-2E53C40972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A53F8-BD86-AD71-3BAC-2CCA00357FFF}"/>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5876D9EB-7543-A1DC-BB00-8EF5AED5C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45E81-BFDC-8558-9F41-BFF0F80F772C}"/>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625787588"/>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8163219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65124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23280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3434590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05790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18053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130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1183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FBEC-E861-7093-D592-6E8DB858EF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363E60-2003-622C-4E0A-D5210044AD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4CCE17-18A1-D5A1-DC6A-7670BA90522D}"/>
              </a:ext>
            </a:extLst>
          </p:cNvPr>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a:extLst>
              <a:ext uri="{FF2B5EF4-FFF2-40B4-BE49-F238E27FC236}">
                <a16:creationId xmlns:a16="http://schemas.microsoft.com/office/drawing/2014/main" id="{D867AC4F-CB2B-4DBD-AE4B-7064D1D8A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81D1A-D1E1-D5C2-B483-EF4520632384}"/>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7924470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24B9-E71F-DCF7-5340-E997C969EC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32E992-2F10-15D7-EE99-EDE17CD21E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5D293-7697-CF26-708F-F357C378180E}"/>
              </a:ext>
            </a:extLst>
          </p:cNvPr>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a:extLst>
              <a:ext uri="{FF2B5EF4-FFF2-40B4-BE49-F238E27FC236}">
                <a16:creationId xmlns:a16="http://schemas.microsoft.com/office/drawing/2014/main" id="{255C9FAA-BDED-EDA3-1DB0-B6FC232CD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6577B1-1D47-4F42-F393-C725AFC45921}"/>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938704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5C24C-DC08-EA73-0D10-60EB1A788F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F0673D-8EE1-153B-7661-7473AD2E6A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82085E-27D6-86D5-91E6-3C7EEAF62EE6}"/>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E8AF1A76-FB35-7EC2-0CEA-B72D6B0F3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DE9E9-A2A1-353B-CE6F-8F240E177C91}"/>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551133012"/>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B955A-C504-87A2-8968-F955B43D42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B115C-863E-0F45-09EF-0CC5219160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3E52B-14EF-2910-5C0F-0D60230DDBCF}"/>
              </a:ext>
            </a:extLst>
          </p:cNvPr>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a:extLst>
              <a:ext uri="{FF2B5EF4-FFF2-40B4-BE49-F238E27FC236}">
                <a16:creationId xmlns:a16="http://schemas.microsoft.com/office/drawing/2014/main" id="{82E1B6A4-13E0-6C57-F626-91ED6B4B5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6A00-88E6-A7FF-3A4F-C6FF6591545A}"/>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6407488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17AD-E8DB-0B84-2308-BA0F817DE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5A9904-AE11-0F3D-3BD0-047F0555ED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AC7B39-6F4E-D2E0-F852-F4961FC805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BC649F-9D65-F84B-06B1-47BE2E96AF31}"/>
              </a:ext>
            </a:extLst>
          </p:cNvPr>
          <p:cNvSpPr>
            <a:spLocks noGrp="1"/>
          </p:cNvSpPr>
          <p:nvPr>
            <p:ph type="dt" sz="half" idx="10"/>
          </p:nvPr>
        </p:nvSpPr>
        <p:spPr/>
        <p:txBody>
          <a:bodyPr/>
          <a:lstStyle/>
          <a:p>
            <a:fld id="{8C27B401-E3D2-41A2-950C-2D5B69DD3338}" type="datetimeFigureOut">
              <a:rPr lang="en-US" smtClean="0"/>
              <a:t>12/22/2024</a:t>
            </a:fld>
            <a:endParaRPr lang="en-US"/>
          </a:p>
        </p:txBody>
      </p:sp>
      <p:sp>
        <p:nvSpPr>
          <p:cNvPr id="6" name="Footer Placeholder 5">
            <a:extLst>
              <a:ext uri="{FF2B5EF4-FFF2-40B4-BE49-F238E27FC236}">
                <a16:creationId xmlns:a16="http://schemas.microsoft.com/office/drawing/2014/main" id="{33BAA8E0-AB91-7CC1-4D11-495204049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CF3914-0321-1589-BDD2-2768DE97C4AC}"/>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8158971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8347E-1F6B-BBC0-F689-2E6119D82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4CDBEF-FD95-840B-9259-3C8669E3A5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A4F75-3B26-05BC-3508-9A0A367684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7FA083-C9D8-8B1B-86EF-1BDABE4165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0F953C-8903-3147-7945-5A4AFE2184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195045-1CFD-063A-D3B7-520EE4585654}"/>
              </a:ext>
            </a:extLst>
          </p:cNvPr>
          <p:cNvSpPr>
            <a:spLocks noGrp="1"/>
          </p:cNvSpPr>
          <p:nvPr>
            <p:ph type="dt" sz="half" idx="10"/>
          </p:nvPr>
        </p:nvSpPr>
        <p:spPr/>
        <p:txBody>
          <a:bodyPr/>
          <a:lstStyle/>
          <a:p>
            <a:fld id="{8C27B401-E3D2-41A2-950C-2D5B69DD3338}" type="datetimeFigureOut">
              <a:rPr lang="en-US" smtClean="0"/>
              <a:t>12/22/2024</a:t>
            </a:fld>
            <a:endParaRPr lang="en-US"/>
          </a:p>
        </p:txBody>
      </p:sp>
      <p:sp>
        <p:nvSpPr>
          <p:cNvPr id="8" name="Footer Placeholder 7">
            <a:extLst>
              <a:ext uri="{FF2B5EF4-FFF2-40B4-BE49-F238E27FC236}">
                <a16:creationId xmlns:a16="http://schemas.microsoft.com/office/drawing/2014/main" id="{23A5BF5E-0552-413B-E9E6-F6344B215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467457-1A95-DAA5-A049-4226BFCF2CB2}"/>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5702201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E75A-EE2C-C59C-7B06-7DFD0013C3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F130BA-B065-F2F0-571C-2D4EEB1AE7F8}"/>
              </a:ext>
            </a:extLst>
          </p:cNvPr>
          <p:cNvSpPr>
            <a:spLocks noGrp="1"/>
          </p:cNvSpPr>
          <p:nvPr>
            <p:ph type="dt" sz="half" idx="10"/>
          </p:nvPr>
        </p:nvSpPr>
        <p:spPr/>
        <p:txBody>
          <a:bodyPr/>
          <a:lstStyle/>
          <a:p>
            <a:fld id="{8C27B401-E3D2-41A2-950C-2D5B69DD3338}" type="datetimeFigureOut">
              <a:rPr lang="en-US" smtClean="0"/>
              <a:t>12/22/2024</a:t>
            </a:fld>
            <a:endParaRPr lang="en-US"/>
          </a:p>
        </p:txBody>
      </p:sp>
      <p:sp>
        <p:nvSpPr>
          <p:cNvPr id="4" name="Footer Placeholder 3">
            <a:extLst>
              <a:ext uri="{FF2B5EF4-FFF2-40B4-BE49-F238E27FC236}">
                <a16:creationId xmlns:a16="http://schemas.microsoft.com/office/drawing/2014/main" id="{7AF732BD-92D8-3EDF-5BF7-B52825C57F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13E841-BC3D-AA72-2E81-7847A9187884}"/>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8177330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34117E-B55C-04B1-B54E-8B8352DACC68}"/>
              </a:ext>
            </a:extLst>
          </p:cNvPr>
          <p:cNvSpPr>
            <a:spLocks noGrp="1"/>
          </p:cNvSpPr>
          <p:nvPr>
            <p:ph type="dt" sz="half" idx="10"/>
          </p:nvPr>
        </p:nvSpPr>
        <p:spPr/>
        <p:txBody>
          <a:bodyPr/>
          <a:lstStyle/>
          <a:p>
            <a:fld id="{8C27B401-E3D2-41A2-950C-2D5B69DD3338}" type="datetimeFigureOut">
              <a:rPr lang="en-US" smtClean="0"/>
              <a:t>12/22/2024</a:t>
            </a:fld>
            <a:endParaRPr lang="en-US"/>
          </a:p>
        </p:txBody>
      </p:sp>
      <p:sp>
        <p:nvSpPr>
          <p:cNvPr id="3" name="Footer Placeholder 2">
            <a:extLst>
              <a:ext uri="{FF2B5EF4-FFF2-40B4-BE49-F238E27FC236}">
                <a16:creationId xmlns:a16="http://schemas.microsoft.com/office/drawing/2014/main" id="{75775C36-BD95-7D65-8068-86223F726B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9BA3CA-703E-C2B0-251D-B6462680DE18}"/>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8669521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DB3F-FA65-E786-9EDE-84CA632CB1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BEE902-8A7D-CBC4-8BB3-019181B8D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0B771E-4EB3-1940-9A5B-DF6DF3EF36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D2A54C-3CDA-F289-BC81-DA58B45C6478}"/>
              </a:ext>
            </a:extLst>
          </p:cNvPr>
          <p:cNvSpPr>
            <a:spLocks noGrp="1"/>
          </p:cNvSpPr>
          <p:nvPr>
            <p:ph type="dt" sz="half" idx="10"/>
          </p:nvPr>
        </p:nvSpPr>
        <p:spPr/>
        <p:txBody>
          <a:bodyPr/>
          <a:lstStyle/>
          <a:p>
            <a:fld id="{8C27B401-E3D2-41A2-950C-2D5B69DD3338}" type="datetimeFigureOut">
              <a:rPr lang="en-US" smtClean="0"/>
              <a:t>12/22/2024</a:t>
            </a:fld>
            <a:endParaRPr lang="en-US"/>
          </a:p>
        </p:txBody>
      </p:sp>
      <p:sp>
        <p:nvSpPr>
          <p:cNvPr id="6" name="Footer Placeholder 5">
            <a:extLst>
              <a:ext uri="{FF2B5EF4-FFF2-40B4-BE49-F238E27FC236}">
                <a16:creationId xmlns:a16="http://schemas.microsoft.com/office/drawing/2014/main" id="{367853A8-A108-BE30-0316-B291EEBC94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0A9595-A844-8D8D-B4BA-4544626842D6}"/>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7589623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6A7A1-DDC4-F5CA-BAFC-B1B20EB907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B799D-F95E-BA68-5E3D-8AF18D1B0B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161EFFF-D177-5A3A-69E9-43A2DE2AA9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720FD-E48D-624C-7A61-7A3B78D42E8F}"/>
              </a:ext>
            </a:extLst>
          </p:cNvPr>
          <p:cNvSpPr>
            <a:spLocks noGrp="1"/>
          </p:cNvSpPr>
          <p:nvPr>
            <p:ph type="dt" sz="half" idx="10"/>
          </p:nvPr>
        </p:nvSpPr>
        <p:spPr/>
        <p:txBody>
          <a:bodyPr/>
          <a:lstStyle/>
          <a:p>
            <a:fld id="{8C27B401-E3D2-41A2-950C-2D5B69DD3338}" type="datetimeFigureOut">
              <a:rPr lang="en-US" smtClean="0"/>
              <a:t>12/22/2024</a:t>
            </a:fld>
            <a:endParaRPr lang="en-US"/>
          </a:p>
        </p:txBody>
      </p:sp>
      <p:sp>
        <p:nvSpPr>
          <p:cNvPr id="6" name="Footer Placeholder 5">
            <a:extLst>
              <a:ext uri="{FF2B5EF4-FFF2-40B4-BE49-F238E27FC236}">
                <a16:creationId xmlns:a16="http://schemas.microsoft.com/office/drawing/2014/main" id="{DA0A40F5-7C6E-69FD-7003-ED085425E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FF2FD-CCA7-380E-1766-0C5EC4B556E1}"/>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38903002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A40B-63E9-3FD9-9929-08421C2CD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154774-1BFE-9C66-28CD-5322582A32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070BC-82EF-6DF5-E148-9309AF15C330}"/>
              </a:ext>
            </a:extLst>
          </p:cNvPr>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a:extLst>
              <a:ext uri="{FF2B5EF4-FFF2-40B4-BE49-F238E27FC236}">
                <a16:creationId xmlns:a16="http://schemas.microsoft.com/office/drawing/2014/main" id="{269339E1-61B8-2130-213B-EC071C48F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12406-B6A4-8B88-7843-674C08FB8E5F}"/>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2023146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C08F1E-348B-CFAA-AFD0-08BA5E7409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58D33-D8D2-2E2F-F99C-D5188F1657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D89D6-ED32-D8C7-8833-1199685A62B3}"/>
              </a:ext>
            </a:extLst>
          </p:cNvPr>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a:extLst>
              <a:ext uri="{FF2B5EF4-FFF2-40B4-BE49-F238E27FC236}">
                <a16:creationId xmlns:a16="http://schemas.microsoft.com/office/drawing/2014/main" id="{1ABCFB31-EB57-FEE2-BEAC-89096F052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D4DC3-991A-B817-44FE-F93E9524B054}"/>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085543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1A06-6E93-BA47-9F44-06A684D48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38451-C94E-3355-B817-47FE72758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95AF4-26C4-FF98-1F3B-E08C10FFCBD7}"/>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F225DFFF-C4AE-C64D-AF19-FB1D7DC48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EAFFD-BA34-BDD5-56C9-CAE1B81B022B}"/>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1319752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2C0A-2825-7350-EC55-CCEFDC431E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9BC192-29C6-6BD9-909B-335A42DD29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575F54-D40C-4768-42D9-E30A9EA3CB32}"/>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F3802A3B-40F4-8ECE-208F-7D62B840A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627ED-B3EF-7AB8-1353-1A407B80481C}"/>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7974057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A1C9-6533-25DF-7759-B12553712E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446F73-CFF5-97F5-C199-5A7EA1CD59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6DD151-793A-A46F-4975-ED3589AD9D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C0905B-8C42-AF0D-E256-25AA105E8297}"/>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a:extLst>
              <a:ext uri="{FF2B5EF4-FFF2-40B4-BE49-F238E27FC236}">
                <a16:creationId xmlns:a16="http://schemas.microsoft.com/office/drawing/2014/main" id="{FE5D012B-E73C-C307-BF93-DF6FDA576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8FABA-1F32-1C64-CEC1-D204D70CEED6}"/>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8936735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A0FF8-3456-DDEF-64F5-11AE2B3E04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93795C-64BF-483A-26D0-9D6227EB7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D9188-EE96-1817-4CD5-054714E24F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047BF9-9C6B-161E-E7EB-A8DC118645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59DA52-C337-585F-2B65-BB75E9F4F7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4432BA-87BA-0069-3F89-74A6E7CCE7C1}"/>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8" name="Footer Placeholder 7">
            <a:extLst>
              <a:ext uri="{FF2B5EF4-FFF2-40B4-BE49-F238E27FC236}">
                <a16:creationId xmlns:a16="http://schemas.microsoft.com/office/drawing/2014/main" id="{C706EA6D-F179-3A20-442C-509B01CCF9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B8CDB-C790-AD97-E8FB-C1404E058DD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02514694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AD1-0A08-361F-81BC-38E1120066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2D5162-63D9-D763-B902-C5CD8F1411C4}"/>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4" name="Footer Placeholder 3">
            <a:extLst>
              <a:ext uri="{FF2B5EF4-FFF2-40B4-BE49-F238E27FC236}">
                <a16:creationId xmlns:a16="http://schemas.microsoft.com/office/drawing/2014/main" id="{A58AACA5-621D-0A2A-3E26-945609283B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5D5EB0-393E-9BFE-8FA6-1A51B46A00A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25047927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42C2C0-AD4F-80C4-9771-0C88A2EB16EE}"/>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3" name="Footer Placeholder 2">
            <a:extLst>
              <a:ext uri="{FF2B5EF4-FFF2-40B4-BE49-F238E27FC236}">
                <a16:creationId xmlns:a16="http://schemas.microsoft.com/office/drawing/2014/main" id="{766675FB-C4C7-3C78-97C1-DCB602EA90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D58F8D-6E4D-7AFC-CD55-7E51163FB89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1306238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CCA1-A04B-6307-9974-64C18E1438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03BA79-FA0E-1D45-F2AF-2AC180A9A4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525C79-1ED4-416A-ADE6-5BDF038BD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8572D0-5B40-0083-A415-03F90E3D846A}"/>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a:extLst>
              <a:ext uri="{FF2B5EF4-FFF2-40B4-BE49-F238E27FC236}">
                <a16:creationId xmlns:a16="http://schemas.microsoft.com/office/drawing/2014/main" id="{0D4E5DA3-2AF2-26B7-B709-BCC13F7E9D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C545-FA57-BD84-D9C4-35ECD10C983F}"/>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368270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1A06-6E93-BA47-9F44-06A684D48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38451-C94E-3355-B817-47FE72758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95AF4-26C4-FF98-1F3B-E08C10FFCBD7}"/>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F225DFFF-C4AE-C64D-AF19-FB1D7DC48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EAFFD-BA34-BDD5-56C9-CAE1B81B022B}"/>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1319752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5283-B400-A9FD-2A14-A646F69A9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333831-5555-8AC9-B82C-5E54ECAABA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70D432-2129-E9BC-5F5B-CCB02C9FA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1CC25-06B2-C37F-1387-D9173057E10C}"/>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a:extLst>
              <a:ext uri="{FF2B5EF4-FFF2-40B4-BE49-F238E27FC236}">
                <a16:creationId xmlns:a16="http://schemas.microsoft.com/office/drawing/2014/main" id="{F9FA940B-CC05-CF36-2D6B-57073397F7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D3E1A1-9FF7-F56F-6DA7-9CEAC21DD59A}"/>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76559196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A8F5-7410-08C6-DC9B-3902E023EF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F3FC0-DD88-886B-BA7D-2C3B1C6A20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83D52-657D-90DC-5116-CC545A42BDE6}"/>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BE84C851-D172-0DCA-7EF2-C2CEB0269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000B2-E1D7-73D5-6B68-0EF4D364098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48652497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9E42A8-9B26-5A60-6BDF-2F52963E5C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DC90BD-76F7-C232-FB3E-2E53C40972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A53F8-BD86-AD71-3BAC-2CCA00357FFF}"/>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5876D9EB-7543-A1DC-BB00-8EF5AED5C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45E81-BFDC-8558-9F41-BFF0F80F772C}"/>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62578758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9557-E89D-1CBE-E7D8-C32AF3BC61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AC60C222-8342-3959-2728-E6950E361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0FB3040D-0DB1-CC07-3049-03332EB53B4D}"/>
              </a:ext>
            </a:extLst>
          </p:cNvPr>
          <p:cNvSpPr>
            <a:spLocks noGrp="1"/>
          </p:cNvSpPr>
          <p:nvPr>
            <p:ph type="dt" sz="half" idx="10"/>
          </p:nvPr>
        </p:nvSpPr>
        <p:spPr/>
        <p:txBody>
          <a:bodyPr/>
          <a:lstStyle/>
          <a:p>
            <a:fld id="{E6ABEBCA-D665-417B-9349-288FB374DB8A}" type="datetimeFigureOut">
              <a:rPr lang="ar-EG" smtClean="0"/>
              <a:t>21/06/1446</a:t>
            </a:fld>
            <a:endParaRPr lang="ar-EG"/>
          </a:p>
        </p:txBody>
      </p:sp>
      <p:sp>
        <p:nvSpPr>
          <p:cNvPr id="5" name="Footer Placeholder 4">
            <a:extLst>
              <a:ext uri="{FF2B5EF4-FFF2-40B4-BE49-F238E27FC236}">
                <a16:creationId xmlns:a16="http://schemas.microsoft.com/office/drawing/2014/main" id="{FCF3040F-F4CA-6EA3-1C4D-88906DB1D91D}"/>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513E8E8E-CC20-15BF-0BC1-2F7EB9041EAC}"/>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55598339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E396-0ED8-3556-2091-7CCEED70E22A}"/>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91F4BF7D-391E-4B02-DC7F-419699E30C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11F4296B-BE24-52AD-B9B3-784088379062}"/>
              </a:ext>
            </a:extLst>
          </p:cNvPr>
          <p:cNvSpPr>
            <a:spLocks noGrp="1"/>
          </p:cNvSpPr>
          <p:nvPr>
            <p:ph type="dt" sz="half" idx="10"/>
          </p:nvPr>
        </p:nvSpPr>
        <p:spPr/>
        <p:txBody>
          <a:bodyPr/>
          <a:lstStyle/>
          <a:p>
            <a:fld id="{E6ABEBCA-D665-417B-9349-288FB374DB8A}" type="datetimeFigureOut">
              <a:rPr lang="ar-EG" smtClean="0"/>
              <a:t>21/06/1446</a:t>
            </a:fld>
            <a:endParaRPr lang="ar-EG"/>
          </a:p>
        </p:txBody>
      </p:sp>
      <p:sp>
        <p:nvSpPr>
          <p:cNvPr id="5" name="Footer Placeholder 4">
            <a:extLst>
              <a:ext uri="{FF2B5EF4-FFF2-40B4-BE49-F238E27FC236}">
                <a16:creationId xmlns:a16="http://schemas.microsoft.com/office/drawing/2014/main" id="{44DBB971-4764-189A-FA3C-7A3DDED24CF7}"/>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D5E37DAF-6BF5-B4D7-D6BF-747F03636B5E}"/>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395933680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E41C-3435-F5C4-D519-42CE092F8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B3942890-7B9B-504D-24BB-64AD8F417D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0C5D69-FF24-0D27-983F-CEFCDE45879D}"/>
              </a:ext>
            </a:extLst>
          </p:cNvPr>
          <p:cNvSpPr>
            <a:spLocks noGrp="1"/>
          </p:cNvSpPr>
          <p:nvPr>
            <p:ph type="dt" sz="half" idx="10"/>
          </p:nvPr>
        </p:nvSpPr>
        <p:spPr/>
        <p:txBody>
          <a:bodyPr/>
          <a:lstStyle/>
          <a:p>
            <a:fld id="{E6ABEBCA-D665-417B-9349-288FB374DB8A}" type="datetimeFigureOut">
              <a:rPr lang="ar-EG" smtClean="0"/>
              <a:t>21/06/1446</a:t>
            </a:fld>
            <a:endParaRPr lang="ar-EG"/>
          </a:p>
        </p:txBody>
      </p:sp>
      <p:sp>
        <p:nvSpPr>
          <p:cNvPr id="5" name="Footer Placeholder 4">
            <a:extLst>
              <a:ext uri="{FF2B5EF4-FFF2-40B4-BE49-F238E27FC236}">
                <a16:creationId xmlns:a16="http://schemas.microsoft.com/office/drawing/2014/main" id="{A43C4D2D-52D2-CBAD-A163-130FAB4EF723}"/>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F6ACAAF2-1F88-A1C7-6C95-9D7E8B4AFAD2}"/>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140848230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C24E-F942-5CCF-EE9F-DD16A1D1E840}"/>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A47BB256-0750-12F9-0B18-C80F458E1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79B1C1DC-7D14-957E-E710-92CFB3FCB0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F319C9C0-F7A9-7680-9364-11ECDE0454CB}"/>
              </a:ext>
            </a:extLst>
          </p:cNvPr>
          <p:cNvSpPr>
            <a:spLocks noGrp="1"/>
          </p:cNvSpPr>
          <p:nvPr>
            <p:ph type="dt" sz="half" idx="10"/>
          </p:nvPr>
        </p:nvSpPr>
        <p:spPr/>
        <p:txBody>
          <a:bodyPr/>
          <a:lstStyle/>
          <a:p>
            <a:fld id="{E6ABEBCA-D665-417B-9349-288FB374DB8A}" type="datetimeFigureOut">
              <a:rPr lang="ar-EG" smtClean="0"/>
              <a:t>21/06/1446</a:t>
            </a:fld>
            <a:endParaRPr lang="ar-EG"/>
          </a:p>
        </p:txBody>
      </p:sp>
      <p:sp>
        <p:nvSpPr>
          <p:cNvPr id="6" name="Footer Placeholder 5">
            <a:extLst>
              <a:ext uri="{FF2B5EF4-FFF2-40B4-BE49-F238E27FC236}">
                <a16:creationId xmlns:a16="http://schemas.microsoft.com/office/drawing/2014/main" id="{674C83C8-D444-4086-84BA-C9BE7EE9C935}"/>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AB83C8ED-6667-0317-CEF2-2E40881C9C50}"/>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239911496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0429-8E10-D9A8-9E3B-83CC7F5725F4}"/>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5D95B38B-40C1-DB97-3615-F05A73E1A6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568BB4-DA73-A5BC-D683-94C53B27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A81D0674-29D0-CFFB-DD8B-C04922169F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DD1EBB-EF60-437E-1B16-E7D595519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EE7FDC89-5428-1878-076B-6384A5BAEA95}"/>
              </a:ext>
            </a:extLst>
          </p:cNvPr>
          <p:cNvSpPr>
            <a:spLocks noGrp="1"/>
          </p:cNvSpPr>
          <p:nvPr>
            <p:ph type="dt" sz="half" idx="10"/>
          </p:nvPr>
        </p:nvSpPr>
        <p:spPr/>
        <p:txBody>
          <a:bodyPr/>
          <a:lstStyle/>
          <a:p>
            <a:fld id="{E6ABEBCA-D665-417B-9349-288FB374DB8A}" type="datetimeFigureOut">
              <a:rPr lang="ar-EG" smtClean="0"/>
              <a:t>21/06/1446</a:t>
            </a:fld>
            <a:endParaRPr lang="ar-EG"/>
          </a:p>
        </p:txBody>
      </p:sp>
      <p:sp>
        <p:nvSpPr>
          <p:cNvPr id="8" name="Footer Placeholder 7">
            <a:extLst>
              <a:ext uri="{FF2B5EF4-FFF2-40B4-BE49-F238E27FC236}">
                <a16:creationId xmlns:a16="http://schemas.microsoft.com/office/drawing/2014/main" id="{9F56E300-1DB4-1B52-EEAA-FF1C006A3C30}"/>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473D8044-9742-985B-4B07-59D5E6BC34A0}"/>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120699685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2C0A-2825-7350-EC55-CCEFDC431E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9BC192-29C6-6BD9-909B-335A42DD29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575F54-D40C-4768-42D9-E30A9EA3CB32}"/>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F3802A3B-40F4-8ECE-208F-7D62B840A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627ED-B3EF-7AB8-1353-1A407B80481C}"/>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797405727"/>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F64B-DA0C-E64A-4BA6-8731C81CCCBE}"/>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BF07DD05-C6FF-A3A9-ED60-E431D4FA7FA5}"/>
              </a:ext>
            </a:extLst>
          </p:cNvPr>
          <p:cNvSpPr>
            <a:spLocks noGrp="1"/>
          </p:cNvSpPr>
          <p:nvPr>
            <p:ph type="dt" sz="half" idx="10"/>
          </p:nvPr>
        </p:nvSpPr>
        <p:spPr/>
        <p:txBody>
          <a:bodyPr/>
          <a:lstStyle/>
          <a:p>
            <a:fld id="{E6ABEBCA-D665-417B-9349-288FB374DB8A}" type="datetimeFigureOut">
              <a:rPr lang="ar-EG" smtClean="0"/>
              <a:t>21/06/1446</a:t>
            </a:fld>
            <a:endParaRPr lang="ar-EG"/>
          </a:p>
        </p:txBody>
      </p:sp>
      <p:sp>
        <p:nvSpPr>
          <p:cNvPr id="4" name="Footer Placeholder 3">
            <a:extLst>
              <a:ext uri="{FF2B5EF4-FFF2-40B4-BE49-F238E27FC236}">
                <a16:creationId xmlns:a16="http://schemas.microsoft.com/office/drawing/2014/main" id="{C1F17CEE-B974-896D-C00D-40E46F6B2064}"/>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CB8F5FEE-182E-C5C3-F2CA-49FA1D7FA238}"/>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176731021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B754B-E41B-89AE-51D4-86132AB38F23}"/>
              </a:ext>
            </a:extLst>
          </p:cNvPr>
          <p:cNvSpPr>
            <a:spLocks noGrp="1"/>
          </p:cNvSpPr>
          <p:nvPr>
            <p:ph type="dt" sz="half" idx="10"/>
          </p:nvPr>
        </p:nvSpPr>
        <p:spPr/>
        <p:txBody>
          <a:bodyPr/>
          <a:lstStyle/>
          <a:p>
            <a:fld id="{E6ABEBCA-D665-417B-9349-288FB374DB8A}" type="datetimeFigureOut">
              <a:rPr lang="ar-EG" smtClean="0"/>
              <a:t>21/06/1446</a:t>
            </a:fld>
            <a:endParaRPr lang="ar-EG"/>
          </a:p>
        </p:txBody>
      </p:sp>
      <p:sp>
        <p:nvSpPr>
          <p:cNvPr id="3" name="Footer Placeholder 2">
            <a:extLst>
              <a:ext uri="{FF2B5EF4-FFF2-40B4-BE49-F238E27FC236}">
                <a16:creationId xmlns:a16="http://schemas.microsoft.com/office/drawing/2014/main" id="{EBED3DB5-ADF6-26BD-8EAC-3A7FF74652C5}"/>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58058F48-59F4-C3F8-597A-5A4D8A1B12CB}"/>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214054157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254C-E944-34B0-F54C-D7BF706FEA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7149A42B-BEC6-73F1-0B0D-8A433DA3F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9B82836D-CD47-BB1C-BF67-008DA0852E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C341D7-3A99-093B-5522-D478C64748DC}"/>
              </a:ext>
            </a:extLst>
          </p:cNvPr>
          <p:cNvSpPr>
            <a:spLocks noGrp="1"/>
          </p:cNvSpPr>
          <p:nvPr>
            <p:ph type="dt" sz="half" idx="10"/>
          </p:nvPr>
        </p:nvSpPr>
        <p:spPr/>
        <p:txBody>
          <a:bodyPr/>
          <a:lstStyle/>
          <a:p>
            <a:fld id="{E6ABEBCA-D665-417B-9349-288FB374DB8A}" type="datetimeFigureOut">
              <a:rPr lang="ar-EG" smtClean="0"/>
              <a:t>21/06/1446</a:t>
            </a:fld>
            <a:endParaRPr lang="ar-EG"/>
          </a:p>
        </p:txBody>
      </p:sp>
      <p:sp>
        <p:nvSpPr>
          <p:cNvPr id="6" name="Footer Placeholder 5">
            <a:extLst>
              <a:ext uri="{FF2B5EF4-FFF2-40B4-BE49-F238E27FC236}">
                <a16:creationId xmlns:a16="http://schemas.microsoft.com/office/drawing/2014/main" id="{511A9B62-26F8-CF95-2F02-1AC59591360B}"/>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10D482FA-DFC8-355A-12A4-59986097713D}"/>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265194836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0260-A737-DD1B-23B6-3D34E0572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6F3439C5-8E21-75DA-75B9-9E3AEAC5D1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6BE83BFB-3169-71C1-CF45-AC13702AB5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89F51D-33B1-CB79-73E7-A37603EBE794}"/>
              </a:ext>
            </a:extLst>
          </p:cNvPr>
          <p:cNvSpPr>
            <a:spLocks noGrp="1"/>
          </p:cNvSpPr>
          <p:nvPr>
            <p:ph type="dt" sz="half" idx="10"/>
          </p:nvPr>
        </p:nvSpPr>
        <p:spPr/>
        <p:txBody>
          <a:bodyPr/>
          <a:lstStyle/>
          <a:p>
            <a:fld id="{E6ABEBCA-D665-417B-9349-288FB374DB8A}" type="datetimeFigureOut">
              <a:rPr lang="ar-EG" smtClean="0"/>
              <a:t>21/06/1446</a:t>
            </a:fld>
            <a:endParaRPr lang="ar-EG"/>
          </a:p>
        </p:txBody>
      </p:sp>
      <p:sp>
        <p:nvSpPr>
          <p:cNvPr id="6" name="Footer Placeholder 5">
            <a:extLst>
              <a:ext uri="{FF2B5EF4-FFF2-40B4-BE49-F238E27FC236}">
                <a16:creationId xmlns:a16="http://schemas.microsoft.com/office/drawing/2014/main" id="{2541366B-FF97-31D6-F155-B8E45E818C12}"/>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E573E1C0-7285-5FA8-EC5F-684ADFFECB0E}"/>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282148194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2045-2A3C-0B29-46B1-A84C10519A77}"/>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44DBB434-1C9C-8FB4-4DBF-83433718F2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ED541599-0A71-1A51-8BC5-15D6D740EB82}"/>
              </a:ext>
            </a:extLst>
          </p:cNvPr>
          <p:cNvSpPr>
            <a:spLocks noGrp="1"/>
          </p:cNvSpPr>
          <p:nvPr>
            <p:ph type="dt" sz="half" idx="10"/>
          </p:nvPr>
        </p:nvSpPr>
        <p:spPr/>
        <p:txBody>
          <a:bodyPr/>
          <a:lstStyle/>
          <a:p>
            <a:fld id="{E6ABEBCA-D665-417B-9349-288FB374DB8A}" type="datetimeFigureOut">
              <a:rPr lang="ar-EG" smtClean="0"/>
              <a:t>21/06/1446</a:t>
            </a:fld>
            <a:endParaRPr lang="ar-EG"/>
          </a:p>
        </p:txBody>
      </p:sp>
      <p:sp>
        <p:nvSpPr>
          <p:cNvPr id="5" name="Footer Placeholder 4">
            <a:extLst>
              <a:ext uri="{FF2B5EF4-FFF2-40B4-BE49-F238E27FC236}">
                <a16:creationId xmlns:a16="http://schemas.microsoft.com/office/drawing/2014/main" id="{3C6ABAA7-0AD2-A1B5-2A8A-244C9FBE9B8E}"/>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59768611-F0BB-9190-FDA7-7A8D3853D3F8}"/>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880746449"/>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6D2ADB-E26D-204B-41C5-267F95AFAA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CC5D9624-6AB9-42C6-8935-641851A89D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E1B1EBA2-8D2F-0DF9-D5B7-84ED05DF1BFE}"/>
              </a:ext>
            </a:extLst>
          </p:cNvPr>
          <p:cNvSpPr>
            <a:spLocks noGrp="1"/>
          </p:cNvSpPr>
          <p:nvPr>
            <p:ph type="dt" sz="half" idx="10"/>
          </p:nvPr>
        </p:nvSpPr>
        <p:spPr/>
        <p:txBody>
          <a:bodyPr/>
          <a:lstStyle/>
          <a:p>
            <a:fld id="{E6ABEBCA-D665-417B-9349-288FB374DB8A}" type="datetimeFigureOut">
              <a:rPr lang="ar-EG" smtClean="0"/>
              <a:t>21/06/1446</a:t>
            </a:fld>
            <a:endParaRPr lang="ar-EG"/>
          </a:p>
        </p:txBody>
      </p:sp>
      <p:sp>
        <p:nvSpPr>
          <p:cNvPr id="5" name="Footer Placeholder 4">
            <a:extLst>
              <a:ext uri="{FF2B5EF4-FFF2-40B4-BE49-F238E27FC236}">
                <a16:creationId xmlns:a16="http://schemas.microsoft.com/office/drawing/2014/main" id="{221EA79D-CD2E-4220-E94E-F48AFA459C98}"/>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96508E9B-A873-29FB-E39B-D93EC48D056C}"/>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2286346103"/>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51073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01511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459272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09180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A1C9-6533-25DF-7759-B12553712E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446F73-CFF5-97F5-C199-5A7EA1CD59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6DD151-793A-A46F-4975-ED3589AD9D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C0905B-8C42-AF0D-E256-25AA105E8297}"/>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a:extLst>
              <a:ext uri="{FF2B5EF4-FFF2-40B4-BE49-F238E27FC236}">
                <a16:creationId xmlns:a16="http://schemas.microsoft.com/office/drawing/2014/main" id="{FE5D012B-E73C-C307-BF93-DF6FDA576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8FABA-1F32-1C64-CEC1-D204D70CEED6}"/>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8936735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44257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12/22/2024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485922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2222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42008-D3AF-4108-BD3E-8DB054E05321}" type="datetimeFigureOut">
              <a:rPr lang="en-US" smtClean="0"/>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9146962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631792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163838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58943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996865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67253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77243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A0FF8-3456-DDEF-64F5-11AE2B3E04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93795C-64BF-483A-26D0-9D6227EB7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D9188-EE96-1817-4CD5-054714E24F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047BF9-9C6B-161E-E7EB-A8DC118645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59DA52-C337-585F-2B65-BB75E9F4F7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4432BA-87BA-0069-3F89-74A6E7CCE7C1}"/>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8" name="Footer Placeholder 7">
            <a:extLst>
              <a:ext uri="{FF2B5EF4-FFF2-40B4-BE49-F238E27FC236}">
                <a16:creationId xmlns:a16="http://schemas.microsoft.com/office/drawing/2014/main" id="{C706EA6D-F179-3A20-442C-509B01CCF9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B8CDB-C790-AD97-E8FB-C1404E058DD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025146949"/>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30922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423503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223023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02506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61127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1434832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578566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6241975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421450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F42008-D3AF-4108-BD3E-8DB054E05321}" type="datetimeFigureOut">
              <a:rPr lang="en-US" smtClean="0"/>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134542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AD1-0A08-361F-81BC-38E1120066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2D5162-63D9-D763-B902-C5CD8F1411C4}"/>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4" name="Footer Placeholder 3">
            <a:extLst>
              <a:ext uri="{FF2B5EF4-FFF2-40B4-BE49-F238E27FC236}">
                <a16:creationId xmlns:a16="http://schemas.microsoft.com/office/drawing/2014/main" id="{A58AACA5-621D-0A2A-3E26-945609283B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5D5EB0-393E-9BFE-8FA6-1A51B46A00A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250479276"/>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1658716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102774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42931854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1584544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8081943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480022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680996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700774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6221408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0013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42C2C0-AD4F-80C4-9771-0C88A2EB16EE}"/>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3" name="Footer Placeholder 2">
            <a:extLst>
              <a:ext uri="{FF2B5EF4-FFF2-40B4-BE49-F238E27FC236}">
                <a16:creationId xmlns:a16="http://schemas.microsoft.com/office/drawing/2014/main" id="{766675FB-C4C7-3C78-97C1-DCB602EA90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D58F8D-6E4D-7AFC-CD55-7E51163FB89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13062388"/>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4096076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253899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953235443"/>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2845499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2118719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7B401-E3D2-41A2-950C-2D5B69DD3338}"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5191129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7B401-E3D2-41A2-950C-2D5B69DD3338}" type="datetimeFigureOut">
              <a:rPr lang="en-US" smtClean="0"/>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5159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7B401-E3D2-41A2-950C-2D5B69DD3338}" type="datetimeFigureOut">
              <a:rPr lang="en-US" smtClean="0"/>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835456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C27B401-E3D2-41A2-950C-2D5B69DD3338}" type="datetimeFigureOut">
              <a:rPr lang="en-US" smtClean="0"/>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1387322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B401-E3D2-41A2-950C-2D5B69DD3338}"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33405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CCA1-A04B-6307-9974-64C18E1438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03BA79-FA0E-1D45-F2AF-2AC180A9A4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525C79-1ED4-416A-ADE6-5BDF038BD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8572D0-5B40-0083-A415-03F90E3D846A}"/>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a:extLst>
              <a:ext uri="{FF2B5EF4-FFF2-40B4-BE49-F238E27FC236}">
                <a16:creationId xmlns:a16="http://schemas.microsoft.com/office/drawing/2014/main" id="{0D4E5DA3-2AF2-26B7-B709-BCC13F7E9D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C545-FA57-BD84-D9C4-35ECD10C983F}"/>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368270218"/>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B401-E3D2-41A2-950C-2D5B69DD3338}"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6501464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7223563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7535286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9424772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0323609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373604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3943459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9766868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6297935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461433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5283-B400-A9FD-2A14-A646F69A9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333831-5555-8AC9-B82C-5E54ECAABA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70D432-2129-E9BC-5F5B-CCB02C9FA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1CC25-06B2-C37F-1387-D9173057E10C}"/>
              </a:ext>
            </a:extLst>
          </p:cNvPr>
          <p:cNvSpPr>
            <a:spLocks noGrp="1"/>
          </p:cNvSpPr>
          <p:nvPr>
            <p:ph type="dt" sz="half" idx="10"/>
          </p:nvPr>
        </p:nvSpPr>
        <p:spPr/>
        <p:txBody>
          <a:bodyPr/>
          <a:lstStyle/>
          <a:p>
            <a:fld id="{36F42008-D3AF-4108-BD3E-8DB054E05321}" type="datetimeFigureOut">
              <a:rPr lang="en-US" smtClean="0"/>
              <a:t>12/22/2024</a:t>
            </a:fld>
            <a:endParaRPr lang="en-US"/>
          </a:p>
        </p:txBody>
      </p:sp>
      <p:sp>
        <p:nvSpPr>
          <p:cNvPr id="6" name="Footer Placeholder 5">
            <a:extLst>
              <a:ext uri="{FF2B5EF4-FFF2-40B4-BE49-F238E27FC236}">
                <a16:creationId xmlns:a16="http://schemas.microsoft.com/office/drawing/2014/main" id="{F9FA940B-CC05-CF36-2D6B-57073397F7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D3E1A1-9FF7-F56F-6DA7-9CEAC21DD59A}"/>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765591968"/>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4511381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068894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8C27B401-E3D2-41A2-950C-2D5B69DD3338}" type="datetimeFigureOut">
              <a:rPr lang="en-US" smtClean="0"/>
              <a:t>12/22/2024</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2762291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8C27B401-E3D2-41A2-950C-2D5B69DD3338}" type="datetimeFigureOut">
              <a:rPr lang="en-US" smtClean="0"/>
              <a:t>12/22/2024</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4508713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7B401-E3D2-41A2-950C-2D5B69DD3338}" type="datetimeFigureOut">
              <a:rPr lang="en-US" smtClean="0"/>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0630623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8C27B401-E3D2-41A2-950C-2D5B69DD3338}" type="datetimeFigureOut">
              <a:rPr lang="en-US" smtClean="0"/>
              <a:t>12/22/2024</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3953539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27B401-E3D2-41A2-950C-2D5B69DD3338}"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7598526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8C27B401-E3D2-41A2-950C-2D5B69DD3338}" type="datetimeFigureOut">
              <a:rPr lang="en-US" smtClean="0"/>
              <a:t>12/22/2024</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4501369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8315218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C27B401-E3D2-41A2-950C-2D5B69DD3338}" type="datetimeFigureOut">
              <a:rPr lang="en-US" smtClean="0"/>
              <a:t>12/22/2024</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4242545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 /><Relationship Id="rId13" Type="http://schemas.openxmlformats.org/officeDocument/2006/relationships/slideLayout" Target="../slideLayouts/slideLayout113.xml" /><Relationship Id="rId18" Type="http://schemas.openxmlformats.org/officeDocument/2006/relationships/theme" Target="../theme/theme10.xml" /><Relationship Id="rId3" Type="http://schemas.openxmlformats.org/officeDocument/2006/relationships/slideLayout" Target="../slideLayouts/slideLayout103.xml" /><Relationship Id="rId7" Type="http://schemas.openxmlformats.org/officeDocument/2006/relationships/slideLayout" Target="../slideLayouts/slideLayout107.xml" /><Relationship Id="rId12" Type="http://schemas.openxmlformats.org/officeDocument/2006/relationships/slideLayout" Target="../slideLayouts/slideLayout112.xml" /><Relationship Id="rId17" Type="http://schemas.openxmlformats.org/officeDocument/2006/relationships/slideLayout" Target="../slideLayouts/slideLayout117.xml" /><Relationship Id="rId2" Type="http://schemas.openxmlformats.org/officeDocument/2006/relationships/slideLayout" Target="../slideLayouts/slideLayout102.xml" /><Relationship Id="rId16" Type="http://schemas.openxmlformats.org/officeDocument/2006/relationships/slideLayout" Target="../slideLayouts/slideLayout116.xml" /><Relationship Id="rId20" Type="http://schemas.openxmlformats.org/officeDocument/2006/relationships/image" Target="../media/image13.png" /><Relationship Id="rId1" Type="http://schemas.openxmlformats.org/officeDocument/2006/relationships/slideLayout" Target="../slideLayouts/slideLayout101.xml" /><Relationship Id="rId6" Type="http://schemas.openxmlformats.org/officeDocument/2006/relationships/slideLayout" Target="../slideLayouts/slideLayout106.xml" /><Relationship Id="rId11" Type="http://schemas.openxmlformats.org/officeDocument/2006/relationships/slideLayout" Target="../slideLayouts/slideLayout111.xml" /><Relationship Id="rId5" Type="http://schemas.openxmlformats.org/officeDocument/2006/relationships/slideLayout" Target="../slideLayouts/slideLayout105.xml" /><Relationship Id="rId15" Type="http://schemas.openxmlformats.org/officeDocument/2006/relationships/slideLayout" Target="../slideLayouts/slideLayout115.xml" /><Relationship Id="rId10" Type="http://schemas.openxmlformats.org/officeDocument/2006/relationships/slideLayout" Target="../slideLayouts/slideLayout110.xml" /><Relationship Id="rId19" Type="http://schemas.openxmlformats.org/officeDocument/2006/relationships/image" Target="../media/image12.png" /><Relationship Id="rId4" Type="http://schemas.openxmlformats.org/officeDocument/2006/relationships/slideLayout" Target="../slideLayouts/slideLayout104.xml" /><Relationship Id="rId9" Type="http://schemas.openxmlformats.org/officeDocument/2006/relationships/slideLayout" Target="../slideLayouts/slideLayout109.xml" /><Relationship Id="rId14" Type="http://schemas.openxmlformats.org/officeDocument/2006/relationships/slideLayout" Target="../slideLayouts/slideLayout114.xml" /></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5.xml" /><Relationship Id="rId3" Type="http://schemas.openxmlformats.org/officeDocument/2006/relationships/slideLayout" Target="../slideLayouts/slideLayout120.xml" /><Relationship Id="rId7" Type="http://schemas.openxmlformats.org/officeDocument/2006/relationships/slideLayout" Target="../slideLayouts/slideLayout124.xml" /><Relationship Id="rId12" Type="http://schemas.openxmlformats.org/officeDocument/2006/relationships/theme" Target="../theme/theme11.xml" /><Relationship Id="rId2" Type="http://schemas.openxmlformats.org/officeDocument/2006/relationships/slideLayout" Target="../slideLayouts/slideLayout119.xml" /><Relationship Id="rId1" Type="http://schemas.openxmlformats.org/officeDocument/2006/relationships/slideLayout" Target="../slideLayouts/slideLayout118.xml" /><Relationship Id="rId6" Type="http://schemas.openxmlformats.org/officeDocument/2006/relationships/slideLayout" Target="../slideLayouts/slideLayout123.xml" /><Relationship Id="rId11" Type="http://schemas.openxmlformats.org/officeDocument/2006/relationships/slideLayout" Target="../slideLayouts/slideLayout128.xml" /><Relationship Id="rId5" Type="http://schemas.openxmlformats.org/officeDocument/2006/relationships/slideLayout" Target="../slideLayouts/slideLayout122.xml" /><Relationship Id="rId10" Type="http://schemas.openxmlformats.org/officeDocument/2006/relationships/slideLayout" Target="../slideLayouts/slideLayout127.xml" /><Relationship Id="rId4" Type="http://schemas.openxmlformats.org/officeDocument/2006/relationships/slideLayout" Target="../slideLayouts/slideLayout121.xml" /><Relationship Id="rId9" Type="http://schemas.openxmlformats.org/officeDocument/2006/relationships/slideLayout" Target="../slideLayouts/slideLayout126.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 /><Relationship Id="rId1" Type="http://schemas.openxmlformats.org/officeDocument/2006/relationships/slideLayout" Target="../slideLayouts/slideLayout23.xml" /></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 /><Relationship Id="rId1" Type="http://schemas.openxmlformats.org/officeDocument/2006/relationships/slideLayout" Target="../slideLayouts/slideLayout24.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 /><Relationship Id="rId13" Type="http://schemas.openxmlformats.org/officeDocument/2006/relationships/theme" Target="../theme/theme5.xml" /><Relationship Id="rId3" Type="http://schemas.openxmlformats.org/officeDocument/2006/relationships/slideLayout" Target="../slideLayouts/slideLayout27.xml" /><Relationship Id="rId7" Type="http://schemas.openxmlformats.org/officeDocument/2006/relationships/slideLayout" Target="../slideLayouts/slideLayout31.xml" /><Relationship Id="rId12" Type="http://schemas.openxmlformats.org/officeDocument/2006/relationships/slideLayout" Target="../slideLayouts/slideLayout36.xml" /><Relationship Id="rId2" Type="http://schemas.openxmlformats.org/officeDocument/2006/relationships/slideLayout" Target="../slideLayouts/slideLayout26.xml" /><Relationship Id="rId1" Type="http://schemas.openxmlformats.org/officeDocument/2006/relationships/slideLayout" Target="../slideLayouts/slideLayout25.xml" /><Relationship Id="rId6" Type="http://schemas.openxmlformats.org/officeDocument/2006/relationships/slideLayout" Target="../slideLayouts/slideLayout30.xml" /><Relationship Id="rId11" Type="http://schemas.openxmlformats.org/officeDocument/2006/relationships/slideLayout" Target="../slideLayouts/slideLayout35.xml" /><Relationship Id="rId5" Type="http://schemas.openxmlformats.org/officeDocument/2006/relationships/slideLayout" Target="../slideLayouts/slideLayout29.xml" /><Relationship Id="rId10" Type="http://schemas.openxmlformats.org/officeDocument/2006/relationships/slideLayout" Target="../slideLayouts/slideLayout34.xml" /><Relationship Id="rId4" Type="http://schemas.openxmlformats.org/officeDocument/2006/relationships/slideLayout" Target="../slideLayouts/slideLayout28.xml" /><Relationship Id="rId9" Type="http://schemas.openxmlformats.org/officeDocument/2006/relationships/slideLayout" Target="../slideLayouts/slideLayout33.xml" /></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 /><Relationship Id="rId13" Type="http://schemas.openxmlformats.org/officeDocument/2006/relationships/slideLayout" Target="../slideLayouts/slideLayout49.xml" /><Relationship Id="rId18" Type="http://schemas.openxmlformats.org/officeDocument/2006/relationships/slideLayout" Target="../slideLayouts/slideLayout54.xml" /><Relationship Id="rId3" Type="http://schemas.openxmlformats.org/officeDocument/2006/relationships/slideLayout" Target="../slideLayouts/slideLayout39.xml" /><Relationship Id="rId7" Type="http://schemas.openxmlformats.org/officeDocument/2006/relationships/slideLayout" Target="../slideLayouts/slideLayout43.xml" /><Relationship Id="rId12" Type="http://schemas.openxmlformats.org/officeDocument/2006/relationships/slideLayout" Target="../slideLayouts/slideLayout48.xml" /><Relationship Id="rId17" Type="http://schemas.openxmlformats.org/officeDocument/2006/relationships/slideLayout" Target="../slideLayouts/slideLayout53.xml" /><Relationship Id="rId2" Type="http://schemas.openxmlformats.org/officeDocument/2006/relationships/slideLayout" Target="../slideLayouts/slideLayout38.xml" /><Relationship Id="rId16" Type="http://schemas.openxmlformats.org/officeDocument/2006/relationships/slideLayout" Target="../slideLayouts/slideLayout52.xml" /><Relationship Id="rId1" Type="http://schemas.openxmlformats.org/officeDocument/2006/relationships/slideLayout" Target="../slideLayouts/slideLayout37.xml" /><Relationship Id="rId6" Type="http://schemas.openxmlformats.org/officeDocument/2006/relationships/slideLayout" Target="../slideLayouts/slideLayout42.xml" /><Relationship Id="rId11" Type="http://schemas.openxmlformats.org/officeDocument/2006/relationships/slideLayout" Target="../slideLayouts/slideLayout47.xml" /><Relationship Id="rId5" Type="http://schemas.openxmlformats.org/officeDocument/2006/relationships/slideLayout" Target="../slideLayouts/slideLayout41.xml" /><Relationship Id="rId15" Type="http://schemas.openxmlformats.org/officeDocument/2006/relationships/slideLayout" Target="../slideLayouts/slideLayout51.xml" /><Relationship Id="rId10" Type="http://schemas.openxmlformats.org/officeDocument/2006/relationships/slideLayout" Target="../slideLayouts/slideLayout46.xml" /><Relationship Id="rId19" Type="http://schemas.openxmlformats.org/officeDocument/2006/relationships/theme" Target="../theme/theme6.xml" /><Relationship Id="rId4" Type="http://schemas.openxmlformats.org/officeDocument/2006/relationships/slideLayout" Target="../slideLayouts/slideLayout40.xml" /><Relationship Id="rId9" Type="http://schemas.openxmlformats.org/officeDocument/2006/relationships/slideLayout" Target="../slideLayouts/slideLayout45.xml" /><Relationship Id="rId14" Type="http://schemas.openxmlformats.org/officeDocument/2006/relationships/slideLayout" Target="../slideLayouts/slideLayout50.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 /><Relationship Id="rId13" Type="http://schemas.openxmlformats.org/officeDocument/2006/relationships/slideLayout" Target="../slideLayouts/slideLayout67.xml" /><Relationship Id="rId18" Type="http://schemas.openxmlformats.org/officeDocument/2006/relationships/theme" Target="../theme/theme7.xml" /><Relationship Id="rId3" Type="http://schemas.openxmlformats.org/officeDocument/2006/relationships/slideLayout" Target="../slideLayouts/slideLayout57.xml" /><Relationship Id="rId21" Type="http://schemas.openxmlformats.org/officeDocument/2006/relationships/image" Target="../media/image5.png" /><Relationship Id="rId7" Type="http://schemas.openxmlformats.org/officeDocument/2006/relationships/slideLayout" Target="../slideLayouts/slideLayout61.xml" /><Relationship Id="rId12" Type="http://schemas.openxmlformats.org/officeDocument/2006/relationships/slideLayout" Target="../slideLayouts/slideLayout66.xml" /><Relationship Id="rId17" Type="http://schemas.openxmlformats.org/officeDocument/2006/relationships/slideLayout" Target="../slideLayouts/slideLayout71.xml" /><Relationship Id="rId2" Type="http://schemas.openxmlformats.org/officeDocument/2006/relationships/slideLayout" Target="../slideLayouts/slideLayout56.xml" /><Relationship Id="rId16" Type="http://schemas.openxmlformats.org/officeDocument/2006/relationships/slideLayout" Target="../slideLayouts/slideLayout70.xml" /><Relationship Id="rId20" Type="http://schemas.openxmlformats.org/officeDocument/2006/relationships/image" Target="../media/image4.png" /><Relationship Id="rId1" Type="http://schemas.openxmlformats.org/officeDocument/2006/relationships/slideLayout" Target="../slideLayouts/slideLayout55.xml" /><Relationship Id="rId6" Type="http://schemas.openxmlformats.org/officeDocument/2006/relationships/slideLayout" Target="../slideLayouts/slideLayout60.xml" /><Relationship Id="rId11" Type="http://schemas.openxmlformats.org/officeDocument/2006/relationships/slideLayout" Target="../slideLayouts/slideLayout65.xml" /><Relationship Id="rId5" Type="http://schemas.openxmlformats.org/officeDocument/2006/relationships/slideLayout" Target="../slideLayouts/slideLayout59.xml" /><Relationship Id="rId15" Type="http://schemas.openxmlformats.org/officeDocument/2006/relationships/slideLayout" Target="../slideLayouts/slideLayout69.xml" /><Relationship Id="rId10" Type="http://schemas.openxmlformats.org/officeDocument/2006/relationships/slideLayout" Target="../slideLayouts/slideLayout64.xml" /><Relationship Id="rId19" Type="http://schemas.openxmlformats.org/officeDocument/2006/relationships/image" Target="../media/image3.png" /><Relationship Id="rId4" Type="http://schemas.openxmlformats.org/officeDocument/2006/relationships/slideLayout" Target="../slideLayouts/slideLayout58.xml" /><Relationship Id="rId9" Type="http://schemas.openxmlformats.org/officeDocument/2006/relationships/slideLayout" Target="../slideLayouts/slideLayout63.xml" /><Relationship Id="rId14" Type="http://schemas.openxmlformats.org/officeDocument/2006/relationships/slideLayout" Target="../slideLayouts/slideLayout68.xml" /><Relationship Id="rId22" Type="http://schemas.openxmlformats.org/officeDocument/2006/relationships/image" Target="../media/image6.png"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 /><Relationship Id="rId13" Type="http://schemas.openxmlformats.org/officeDocument/2006/relationships/slideLayout" Target="../slideLayouts/slideLayout84.xml" /><Relationship Id="rId18" Type="http://schemas.openxmlformats.org/officeDocument/2006/relationships/theme" Target="../theme/theme8.xml" /><Relationship Id="rId3" Type="http://schemas.openxmlformats.org/officeDocument/2006/relationships/slideLayout" Target="../slideLayouts/slideLayout74.xml" /><Relationship Id="rId7" Type="http://schemas.openxmlformats.org/officeDocument/2006/relationships/slideLayout" Target="../slideLayouts/slideLayout78.xml" /><Relationship Id="rId12" Type="http://schemas.openxmlformats.org/officeDocument/2006/relationships/slideLayout" Target="../slideLayouts/slideLayout83.xml" /><Relationship Id="rId17" Type="http://schemas.openxmlformats.org/officeDocument/2006/relationships/slideLayout" Target="../slideLayouts/slideLayout88.xml" /><Relationship Id="rId2" Type="http://schemas.openxmlformats.org/officeDocument/2006/relationships/slideLayout" Target="../slideLayouts/slideLayout73.xml" /><Relationship Id="rId16" Type="http://schemas.openxmlformats.org/officeDocument/2006/relationships/slideLayout" Target="../slideLayouts/slideLayout87.xml" /><Relationship Id="rId1" Type="http://schemas.openxmlformats.org/officeDocument/2006/relationships/slideLayout" Target="../slideLayouts/slideLayout72.xml" /><Relationship Id="rId6" Type="http://schemas.openxmlformats.org/officeDocument/2006/relationships/slideLayout" Target="../slideLayouts/slideLayout77.xml" /><Relationship Id="rId11" Type="http://schemas.openxmlformats.org/officeDocument/2006/relationships/slideLayout" Target="../slideLayouts/slideLayout82.xml" /><Relationship Id="rId5" Type="http://schemas.openxmlformats.org/officeDocument/2006/relationships/slideLayout" Target="../slideLayouts/slideLayout76.xml" /><Relationship Id="rId15" Type="http://schemas.openxmlformats.org/officeDocument/2006/relationships/slideLayout" Target="../slideLayouts/slideLayout86.xml" /><Relationship Id="rId10" Type="http://schemas.openxmlformats.org/officeDocument/2006/relationships/slideLayout" Target="../slideLayouts/slideLayout81.xml" /><Relationship Id="rId4" Type="http://schemas.openxmlformats.org/officeDocument/2006/relationships/slideLayout" Target="../slideLayouts/slideLayout75.xml" /><Relationship Id="rId9" Type="http://schemas.openxmlformats.org/officeDocument/2006/relationships/slideLayout" Target="../slideLayouts/slideLayout80.xml" /><Relationship Id="rId14" Type="http://schemas.openxmlformats.org/officeDocument/2006/relationships/slideLayout" Target="../slideLayouts/slideLayout85.xml" /></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 /><Relationship Id="rId13" Type="http://schemas.openxmlformats.org/officeDocument/2006/relationships/theme" Target="../theme/theme9.xml" /><Relationship Id="rId3" Type="http://schemas.openxmlformats.org/officeDocument/2006/relationships/slideLayout" Target="../slideLayouts/slideLayout91.xml" /><Relationship Id="rId7" Type="http://schemas.openxmlformats.org/officeDocument/2006/relationships/slideLayout" Target="../slideLayouts/slideLayout95.xml" /><Relationship Id="rId12" Type="http://schemas.openxmlformats.org/officeDocument/2006/relationships/slideLayout" Target="../slideLayouts/slideLayout100.xml" /><Relationship Id="rId2" Type="http://schemas.openxmlformats.org/officeDocument/2006/relationships/slideLayout" Target="../slideLayouts/slideLayout90.xml" /><Relationship Id="rId1" Type="http://schemas.openxmlformats.org/officeDocument/2006/relationships/slideLayout" Target="../slideLayouts/slideLayout89.xml" /><Relationship Id="rId6" Type="http://schemas.openxmlformats.org/officeDocument/2006/relationships/slideLayout" Target="../slideLayouts/slideLayout94.xml" /><Relationship Id="rId11" Type="http://schemas.openxmlformats.org/officeDocument/2006/relationships/slideLayout" Target="../slideLayouts/slideLayout99.xml" /><Relationship Id="rId5" Type="http://schemas.openxmlformats.org/officeDocument/2006/relationships/slideLayout" Target="../slideLayouts/slideLayout93.xml" /><Relationship Id="rId10" Type="http://schemas.openxmlformats.org/officeDocument/2006/relationships/slideLayout" Target="../slideLayouts/slideLayout98.xml" /><Relationship Id="rId4" Type="http://schemas.openxmlformats.org/officeDocument/2006/relationships/slideLayout" Target="../slideLayouts/slideLayout92.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BC1973-3918-BF0F-D3D7-C2B742D595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92DFB2-3B3E-7C8F-79D3-417D48CDB8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BC64F-60F2-AA54-574C-B06CEEEA6F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725AC57B-CA7D-5E78-0C89-352CAC3AFD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31B951-9157-9C78-90FD-92BEA66278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4152587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F42008-D3AF-4108-BD3E-8DB054E05321}" type="datetimeFigureOut">
              <a:rPr lang="en-US" smtClean="0"/>
              <a:t>12/22/2024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1904856826"/>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68A6C6-5215-889E-8F9A-1CAD282E7F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4F2284-9911-52C4-1BE5-8D80E50FF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08193-6E47-A4CE-8331-9E56DA331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8E050ED6-490A-6622-8ECD-332997D3C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B7165F-08E6-3A99-BF93-9B806EC27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1441282824"/>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BC1973-3918-BF0F-D3D7-C2B742D595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92DFB2-3B3E-7C8F-79D3-417D48CDB8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BC64F-60F2-AA54-574C-B06CEEEA6F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36F42008-D3AF-4108-BD3E-8DB054E05321}" type="datetimeFigureOut">
              <a:rPr lang="en-US" smtClean="0"/>
              <a:t>12/22/2024</a:t>
            </a:fld>
            <a:endParaRPr lang="en-US"/>
          </a:p>
        </p:txBody>
      </p:sp>
      <p:sp>
        <p:nvSpPr>
          <p:cNvPr id="5" name="Footer Placeholder 4">
            <a:extLst>
              <a:ext uri="{FF2B5EF4-FFF2-40B4-BE49-F238E27FC236}">
                <a16:creationId xmlns:a16="http://schemas.microsoft.com/office/drawing/2014/main" id="{725AC57B-CA7D-5E78-0C89-352CAC3AFD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a:extLst>
              <a:ext uri="{FF2B5EF4-FFF2-40B4-BE49-F238E27FC236}">
                <a16:creationId xmlns:a16="http://schemas.microsoft.com/office/drawing/2014/main" id="{4031B951-9157-9C78-90FD-92BEA66278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415258784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Lst>
  <p:transition/>
  <p:txStyles>
    <p:titleStyle>
      <a:lvl1pPr marL="0" indent="0" algn="l" defTabSz="586519" rtl="0" eaLnBrk="1" fontAlgn="base" latinLnBrk="0" hangingPunct="1">
        <a:lnSpc>
          <a:spcPct val="90000"/>
        </a:lnSpc>
        <a:spcBef>
          <a:spcPct val="0"/>
        </a:spcBef>
        <a:spcAft>
          <a:spcPct val="0"/>
        </a:spcAft>
        <a:buClrTx/>
        <a:buSzTx/>
        <a:buFontTx/>
        <a:buNone/>
        <a:defRPr kumimoji="0" sz="2822" b="0" i="0" u="none" kern="1200" baseline="0">
          <a:solidFill>
            <a:schemeClr val="tx1"/>
          </a:solidFill>
          <a:effectLst/>
          <a:latin typeface="+mj-lt"/>
          <a:ea typeface="+mj-ea"/>
          <a:cs typeface="+mj-cs"/>
        </a:defRPr>
      </a:lvl1pPr>
    </p:titleStyle>
    <p:bodyStyle>
      <a:lvl1pPr marL="146630" indent="-146630" algn="l" defTabSz="586519" rtl="0" eaLnBrk="1" fontAlgn="base" latinLnBrk="0" hangingPunct="1">
        <a:lnSpc>
          <a:spcPct val="90000"/>
        </a:lnSpc>
        <a:spcBef>
          <a:spcPts val="641"/>
        </a:spcBef>
        <a:spcAft>
          <a:spcPct val="0"/>
        </a:spcAft>
        <a:buClrTx/>
        <a:buSzTx/>
        <a:buFont typeface="Arial" panose="020B0604020202020204" pitchFamily="34" charset="0"/>
        <a:buChar char="•"/>
        <a:defRPr kumimoji="0" sz="1796" b="0" i="0" u="none" kern="1200" baseline="0">
          <a:solidFill>
            <a:schemeClr val="tx1"/>
          </a:solidFill>
          <a:effectLst/>
          <a:latin typeface="+mn-lt"/>
          <a:ea typeface="+mn-ea"/>
          <a:cs typeface="+mn-cs"/>
        </a:defRPr>
      </a:lvl1pPr>
      <a:lvl2pPr marL="439890" indent="-146630" algn="l" defTabSz="586519" rtl="0" eaLnBrk="1" fontAlgn="base" latinLnBrk="0" hangingPunct="1">
        <a:lnSpc>
          <a:spcPct val="90000"/>
        </a:lnSpc>
        <a:spcBef>
          <a:spcPts val="321"/>
        </a:spcBef>
        <a:spcAft>
          <a:spcPct val="0"/>
        </a:spcAft>
        <a:buClrTx/>
        <a:buSzTx/>
        <a:buFont typeface="Arial" panose="020B0604020202020204" pitchFamily="34" charset="0"/>
        <a:buChar char="•"/>
        <a:defRPr kumimoji="0" sz="1539" b="0" i="0" u="none" kern="1200" baseline="0">
          <a:solidFill>
            <a:schemeClr val="tx1"/>
          </a:solidFill>
          <a:effectLst/>
          <a:latin typeface="+mn-lt"/>
          <a:ea typeface="+mn-ea"/>
          <a:cs typeface="+mn-cs"/>
        </a:defRPr>
      </a:lvl2pPr>
      <a:lvl3pPr marL="733149" indent="-146630" algn="l" defTabSz="586519" rtl="0" eaLnBrk="1" fontAlgn="base" latinLnBrk="0" hangingPunct="1">
        <a:lnSpc>
          <a:spcPct val="90000"/>
        </a:lnSpc>
        <a:spcBef>
          <a:spcPts val="321"/>
        </a:spcBef>
        <a:spcAft>
          <a:spcPct val="0"/>
        </a:spcAft>
        <a:buClrTx/>
        <a:buSzTx/>
        <a:buFont typeface="Arial" panose="020B0604020202020204" pitchFamily="34" charset="0"/>
        <a:buChar char="•"/>
        <a:defRPr kumimoji="0" sz="1283" b="0" i="0" u="none" kern="1200" baseline="0">
          <a:solidFill>
            <a:schemeClr val="tx1"/>
          </a:solidFill>
          <a:effectLst/>
          <a:latin typeface="+mn-lt"/>
          <a:ea typeface="+mn-ea"/>
          <a:cs typeface="+mn-cs"/>
        </a:defRPr>
      </a:lvl3pPr>
      <a:lvl4pPr marL="1026409" indent="-146630" algn="l" defTabSz="586519" rtl="0" eaLnBrk="1" fontAlgn="base" latinLnBrk="0" hangingPunct="1">
        <a:lnSpc>
          <a:spcPct val="90000"/>
        </a:lnSpc>
        <a:spcBef>
          <a:spcPts val="321"/>
        </a:spcBef>
        <a:spcAft>
          <a:spcPct val="0"/>
        </a:spcAft>
        <a:buClrTx/>
        <a:buSzTx/>
        <a:buFont typeface="Arial" panose="020B0604020202020204" pitchFamily="34" charset="0"/>
        <a:buChar char="•"/>
        <a:defRPr kumimoji="0" sz="1155" b="0" i="0" u="none" kern="1200" baseline="0">
          <a:solidFill>
            <a:schemeClr val="tx1"/>
          </a:solidFill>
          <a:effectLst/>
          <a:latin typeface="+mn-lt"/>
          <a:ea typeface="+mn-ea"/>
          <a:cs typeface="+mn-cs"/>
        </a:defRPr>
      </a:lvl4pPr>
      <a:lvl5pPr marL="1319669" indent="-146630" algn="l" defTabSz="586519" rtl="0" eaLnBrk="1" fontAlgn="base" latinLnBrk="0" hangingPunct="1">
        <a:lnSpc>
          <a:spcPct val="90000"/>
        </a:lnSpc>
        <a:spcBef>
          <a:spcPts val="321"/>
        </a:spcBef>
        <a:spcAft>
          <a:spcPct val="0"/>
        </a:spcAft>
        <a:buClrTx/>
        <a:buSzTx/>
        <a:buFont typeface="Arial" panose="020B0604020202020204" pitchFamily="34" charset="0"/>
        <a:buChar char="•"/>
        <a:defRPr kumimoji="0" sz="1155" b="0" i="0" u="none" kern="1200" baseline="0">
          <a:solidFill>
            <a:schemeClr val="tx1"/>
          </a:solidFill>
          <a:effectLst/>
          <a:latin typeface="+mn-lt"/>
          <a:ea typeface="+mn-ea"/>
          <a:cs typeface="+mn-cs"/>
        </a:defRPr>
      </a:lvl5pPr>
      <a:lvl6pPr marL="1612928" indent="-146630" algn="l" defTabSz="586519" rtl="0" eaLnBrk="1" latinLnBrk="0" hangingPunct="1">
        <a:lnSpc>
          <a:spcPct val="90000"/>
        </a:lnSpc>
        <a:spcBef>
          <a:spcPts val="321"/>
        </a:spcBef>
        <a:buFont typeface="Arial" panose="020B0604020202020204" pitchFamily="34" charset="0"/>
        <a:buChar char="•"/>
        <a:defRPr sz="1155" kern="1200">
          <a:solidFill>
            <a:schemeClr val="tx1"/>
          </a:solidFill>
          <a:latin typeface="+mn-lt"/>
          <a:ea typeface="+mn-ea"/>
          <a:cs typeface="+mn-cs"/>
        </a:defRPr>
      </a:lvl6pPr>
      <a:lvl7pPr marL="1906188" indent="-146630" algn="l" defTabSz="586519" rtl="0" eaLnBrk="1" latinLnBrk="0" hangingPunct="1">
        <a:lnSpc>
          <a:spcPct val="90000"/>
        </a:lnSpc>
        <a:spcBef>
          <a:spcPts val="321"/>
        </a:spcBef>
        <a:buFont typeface="Arial" panose="020B0604020202020204" pitchFamily="34" charset="0"/>
        <a:buChar char="•"/>
        <a:defRPr sz="1155" kern="1200">
          <a:solidFill>
            <a:schemeClr val="tx1"/>
          </a:solidFill>
          <a:latin typeface="+mn-lt"/>
          <a:ea typeface="+mn-ea"/>
          <a:cs typeface="+mn-cs"/>
        </a:defRPr>
      </a:lvl7pPr>
      <a:lvl8pPr marL="2199448" indent="-146630" algn="l" defTabSz="586519" rtl="0" eaLnBrk="1" latinLnBrk="0" hangingPunct="1">
        <a:lnSpc>
          <a:spcPct val="90000"/>
        </a:lnSpc>
        <a:spcBef>
          <a:spcPts val="321"/>
        </a:spcBef>
        <a:buFont typeface="Arial" panose="020B0604020202020204" pitchFamily="34" charset="0"/>
        <a:buChar char="•"/>
        <a:defRPr sz="1155" kern="1200">
          <a:solidFill>
            <a:schemeClr val="tx1"/>
          </a:solidFill>
          <a:latin typeface="+mn-lt"/>
          <a:ea typeface="+mn-ea"/>
          <a:cs typeface="+mn-cs"/>
        </a:defRPr>
      </a:lvl8pPr>
      <a:lvl9pPr marL="2492708" indent="-146630" algn="l" defTabSz="586519" rtl="0" eaLnBrk="1" latinLnBrk="0" hangingPunct="1">
        <a:lnSpc>
          <a:spcPct val="90000"/>
        </a:lnSpc>
        <a:spcBef>
          <a:spcPts val="321"/>
        </a:spcBef>
        <a:buFont typeface="Arial" panose="020B0604020202020204" pitchFamily="34" charset="0"/>
        <a:buChar char="•"/>
        <a:defRPr sz="1155" kern="1200">
          <a:solidFill>
            <a:schemeClr val="tx1"/>
          </a:solidFill>
          <a:latin typeface="+mn-lt"/>
          <a:ea typeface="+mn-ea"/>
          <a:cs typeface="+mn-cs"/>
        </a:defRPr>
      </a:lvl9pPr>
    </p:bodyStyle>
    <p:otherStyle>
      <a:defPPr>
        <a:defRPr lang="en-US"/>
      </a:defPPr>
      <a:lvl1pPr marL="0" indent="0" algn="l" defTabSz="586519" rtl="0" eaLnBrk="1" fontAlgn="base" latinLnBrk="0" hangingPunct="1">
        <a:lnSpc>
          <a:spcPct val="100000"/>
        </a:lnSpc>
        <a:spcBef>
          <a:spcPct val="0"/>
        </a:spcBef>
        <a:spcAft>
          <a:spcPct val="0"/>
        </a:spcAft>
        <a:buClrTx/>
        <a:buSzTx/>
        <a:buFontTx/>
        <a:buNone/>
        <a:defRPr kumimoji="0" sz="1155" b="0" i="0" u="none" kern="1200" baseline="0">
          <a:solidFill>
            <a:schemeClr val="tx1"/>
          </a:solidFill>
          <a:effectLst/>
          <a:latin typeface="+mn-lt"/>
          <a:ea typeface="+mn-ea"/>
          <a:cs typeface="+mn-cs"/>
        </a:defRPr>
      </a:lvl1pPr>
      <a:lvl2pPr marL="293260" indent="0" algn="l" defTabSz="586519" rtl="0" eaLnBrk="1" fontAlgn="base" latinLnBrk="0" hangingPunct="1">
        <a:lnSpc>
          <a:spcPct val="100000"/>
        </a:lnSpc>
        <a:spcBef>
          <a:spcPct val="0"/>
        </a:spcBef>
        <a:spcAft>
          <a:spcPct val="0"/>
        </a:spcAft>
        <a:buClrTx/>
        <a:buSzTx/>
        <a:buFontTx/>
        <a:buNone/>
        <a:defRPr kumimoji="0" sz="1155" b="0" i="0" u="none" kern="1200" baseline="0">
          <a:solidFill>
            <a:schemeClr val="tx1"/>
          </a:solidFill>
          <a:effectLst/>
          <a:latin typeface="+mn-lt"/>
          <a:ea typeface="+mn-ea"/>
          <a:cs typeface="+mn-cs"/>
        </a:defRPr>
      </a:lvl2pPr>
      <a:lvl3pPr marL="586519" indent="0" algn="l" defTabSz="586519" rtl="0" eaLnBrk="1" fontAlgn="base" latinLnBrk="0" hangingPunct="1">
        <a:lnSpc>
          <a:spcPct val="100000"/>
        </a:lnSpc>
        <a:spcBef>
          <a:spcPct val="0"/>
        </a:spcBef>
        <a:spcAft>
          <a:spcPct val="0"/>
        </a:spcAft>
        <a:buClrTx/>
        <a:buSzTx/>
        <a:buFontTx/>
        <a:buNone/>
        <a:defRPr kumimoji="0" sz="1155" b="0" i="0" u="none" kern="1200" baseline="0">
          <a:solidFill>
            <a:schemeClr val="tx1"/>
          </a:solidFill>
          <a:effectLst/>
          <a:latin typeface="+mn-lt"/>
          <a:ea typeface="+mn-ea"/>
          <a:cs typeface="+mn-cs"/>
        </a:defRPr>
      </a:lvl3pPr>
      <a:lvl4pPr marL="879779" indent="0" algn="l" defTabSz="586519" rtl="0" eaLnBrk="1" fontAlgn="base" latinLnBrk="0" hangingPunct="1">
        <a:lnSpc>
          <a:spcPct val="100000"/>
        </a:lnSpc>
        <a:spcBef>
          <a:spcPct val="0"/>
        </a:spcBef>
        <a:spcAft>
          <a:spcPct val="0"/>
        </a:spcAft>
        <a:buClrTx/>
        <a:buSzTx/>
        <a:buFontTx/>
        <a:buNone/>
        <a:defRPr kumimoji="0" sz="1155" b="0" i="0" u="none" kern="1200" baseline="0">
          <a:solidFill>
            <a:schemeClr val="tx1"/>
          </a:solidFill>
          <a:effectLst/>
          <a:latin typeface="+mn-lt"/>
          <a:ea typeface="+mn-ea"/>
          <a:cs typeface="+mn-cs"/>
        </a:defRPr>
      </a:lvl4pPr>
      <a:lvl5pPr marL="1173039" indent="0" algn="l" defTabSz="586519" rtl="0" eaLnBrk="1" fontAlgn="base" latinLnBrk="0" hangingPunct="1">
        <a:lnSpc>
          <a:spcPct val="100000"/>
        </a:lnSpc>
        <a:spcBef>
          <a:spcPct val="0"/>
        </a:spcBef>
        <a:spcAft>
          <a:spcPct val="0"/>
        </a:spcAft>
        <a:buClrTx/>
        <a:buSzTx/>
        <a:buFontTx/>
        <a:buNone/>
        <a:defRPr kumimoji="0" sz="1155" b="0" i="0" u="none" kern="1200" baseline="0">
          <a:solidFill>
            <a:schemeClr val="tx1"/>
          </a:solidFill>
          <a:effectLst/>
          <a:latin typeface="+mn-lt"/>
          <a:ea typeface="+mn-ea"/>
          <a:cs typeface="+mn-cs"/>
        </a:defRPr>
      </a:lvl5pPr>
      <a:lvl6pPr marL="1466299" algn="l" defTabSz="586519" rtl="0" eaLnBrk="1" latinLnBrk="0" hangingPunct="1">
        <a:defRPr sz="1155" kern="1200">
          <a:solidFill>
            <a:schemeClr val="tx1"/>
          </a:solidFill>
          <a:latin typeface="+mn-lt"/>
          <a:ea typeface="+mn-ea"/>
          <a:cs typeface="+mn-cs"/>
        </a:defRPr>
      </a:lvl6pPr>
      <a:lvl7pPr marL="1759558" algn="l" defTabSz="586519" rtl="0" eaLnBrk="1" latinLnBrk="0" hangingPunct="1">
        <a:defRPr sz="1155" kern="1200">
          <a:solidFill>
            <a:schemeClr val="tx1"/>
          </a:solidFill>
          <a:latin typeface="+mn-lt"/>
          <a:ea typeface="+mn-ea"/>
          <a:cs typeface="+mn-cs"/>
        </a:defRPr>
      </a:lvl7pPr>
      <a:lvl8pPr marL="2052818" algn="l" defTabSz="586519" rtl="0" eaLnBrk="1" latinLnBrk="0" hangingPunct="1">
        <a:defRPr sz="1155" kern="1200">
          <a:solidFill>
            <a:schemeClr val="tx1"/>
          </a:solidFill>
          <a:latin typeface="+mn-lt"/>
          <a:ea typeface="+mn-ea"/>
          <a:cs typeface="+mn-cs"/>
        </a:defRPr>
      </a:lvl8pPr>
      <a:lvl9pPr marL="2346078" algn="l" defTabSz="586519" rtl="0" eaLnBrk="1" latinLnBrk="0" hangingPunct="1">
        <a:defRPr sz="115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Lst>
  <p:transition/>
  <p:txStyles>
    <p:titleStyle>
      <a:lvl1pPr marL="0" indent="0" algn="l" defTabSz="527538" rtl="0" eaLnBrk="0" fontAlgn="base" hangingPunct="0">
        <a:lnSpc>
          <a:spcPct val="90000"/>
        </a:lnSpc>
        <a:spcBef>
          <a:spcPct val="0"/>
        </a:spcBef>
        <a:spcAft>
          <a:spcPct val="0"/>
        </a:spcAft>
        <a:buClrTx/>
        <a:buSzTx/>
        <a:buFontTx/>
        <a:buNone/>
        <a:defRPr kumimoji="0" sz="2538" b="0" i="0" u="none" kern="1200" baseline="0">
          <a:solidFill>
            <a:schemeClr val="tx1"/>
          </a:solidFill>
          <a:effectLst/>
          <a:latin typeface="+mj-lt"/>
          <a:ea typeface="+mj-ea"/>
          <a:cs typeface="+mj-cs"/>
        </a:defRPr>
      </a:lvl1pPr>
      <a:lvl2pPr algn="l" rtl="0" fontAlgn="base">
        <a:lnSpc>
          <a:spcPct val="90000"/>
        </a:lnSpc>
        <a:spcBef>
          <a:spcPct val="0"/>
        </a:spcBef>
        <a:spcAft>
          <a:spcPct val="0"/>
        </a:spcAft>
        <a:defRPr sz="2538">
          <a:solidFill>
            <a:schemeClr val="tx1"/>
          </a:solidFill>
          <a:latin typeface="Calibri" pitchFamily="34" charset="0"/>
        </a:defRPr>
      </a:lvl2pPr>
      <a:lvl3pPr algn="l" rtl="0" fontAlgn="base">
        <a:lnSpc>
          <a:spcPct val="90000"/>
        </a:lnSpc>
        <a:spcBef>
          <a:spcPct val="0"/>
        </a:spcBef>
        <a:spcAft>
          <a:spcPct val="0"/>
        </a:spcAft>
        <a:defRPr sz="2538">
          <a:solidFill>
            <a:schemeClr val="tx1"/>
          </a:solidFill>
          <a:latin typeface="Calibri" pitchFamily="34" charset="0"/>
        </a:defRPr>
      </a:lvl3pPr>
      <a:lvl4pPr algn="l" rtl="0" fontAlgn="base">
        <a:lnSpc>
          <a:spcPct val="90000"/>
        </a:lnSpc>
        <a:spcBef>
          <a:spcPct val="0"/>
        </a:spcBef>
        <a:spcAft>
          <a:spcPct val="0"/>
        </a:spcAft>
        <a:defRPr sz="2538">
          <a:solidFill>
            <a:schemeClr val="tx1"/>
          </a:solidFill>
          <a:latin typeface="Calibri" pitchFamily="34" charset="0"/>
        </a:defRPr>
      </a:lvl4pPr>
      <a:lvl5pPr algn="l" rtl="0" fontAlgn="base">
        <a:lnSpc>
          <a:spcPct val="90000"/>
        </a:lnSpc>
        <a:spcBef>
          <a:spcPct val="0"/>
        </a:spcBef>
        <a:spcAft>
          <a:spcPct val="0"/>
        </a:spcAft>
        <a:defRPr sz="2538">
          <a:solidFill>
            <a:schemeClr val="tx1"/>
          </a:solidFill>
          <a:latin typeface="Calibri" pitchFamily="34" charset="0"/>
        </a:defRPr>
      </a:lvl5pPr>
      <a:lvl6pPr marL="263769" algn="l" rtl="0" fontAlgn="base">
        <a:lnSpc>
          <a:spcPct val="90000"/>
        </a:lnSpc>
        <a:spcBef>
          <a:spcPct val="0"/>
        </a:spcBef>
        <a:spcAft>
          <a:spcPct val="0"/>
        </a:spcAft>
        <a:defRPr sz="2538">
          <a:solidFill>
            <a:schemeClr val="tx1"/>
          </a:solidFill>
          <a:latin typeface="Calibri" pitchFamily="34" charset="0"/>
        </a:defRPr>
      </a:lvl6pPr>
      <a:lvl7pPr marL="527538" algn="l" rtl="0" fontAlgn="base">
        <a:lnSpc>
          <a:spcPct val="90000"/>
        </a:lnSpc>
        <a:spcBef>
          <a:spcPct val="0"/>
        </a:spcBef>
        <a:spcAft>
          <a:spcPct val="0"/>
        </a:spcAft>
        <a:defRPr sz="2538">
          <a:solidFill>
            <a:schemeClr val="tx1"/>
          </a:solidFill>
          <a:latin typeface="Calibri" pitchFamily="34" charset="0"/>
        </a:defRPr>
      </a:lvl7pPr>
      <a:lvl8pPr marL="791308" algn="l" rtl="0" fontAlgn="base">
        <a:lnSpc>
          <a:spcPct val="90000"/>
        </a:lnSpc>
        <a:spcBef>
          <a:spcPct val="0"/>
        </a:spcBef>
        <a:spcAft>
          <a:spcPct val="0"/>
        </a:spcAft>
        <a:defRPr sz="2538">
          <a:solidFill>
            <a:schemeClr val="tx1"/>
          </a:solidFill>
          <a:latin typeface="Calibri" pitchFamily="34" charset="0"/>
        </a:defRPr>
      </a:lvl8pPr>
      <a:lvl9pPr marL="1055077" algn="l" rtl="0" fontAlgn="base">
        <a:lnSpc>
          <a:spcPct val="90000"/>
        </a:lnSpc>
        <a:spcBef>
          <a:spcPct val="0"/>
        </a:spcBef>
        <a:spcAft>
          <a:spcPct val="0"/>
        </a:spcAft>
        <a:defRPr sz="2538">
          <a:solidFill>
            <a:schemeClr val="tx1"/>
          </a:solidFill>
          <a:latin typeface="Calibri" pitchFamily="34" charset="0"/>
        </a:defRPr>
      </a:lvl9pPr>
    </p:titleStyle>
    <p:bodyStyle>
      <a:lvl1pPr marL="131885" indent="-131885" algn="l" defTabSz="527538" rtl="0" eaLnBrk="0" fontAlgn="base" hangingPunct="0">
        <a:lnSpc>
          <a:spcPct val="90000"/>
        </a:lnSpc>
        <a:spcBef>
          <a:spcPts val="577"/>
        </a:spcBef>
        <a:spcAft>
          <a:spcPct val="0"/>
        </a:spcAft>
        <a:buClrTx/>
        <a:buSzTx/>
        <a:buFont typeface="Arial" panose="020B0604020202020204" pitchFamily="34" charset="0"/>
        <a:buChar char="•"/>
        <a:defRPr kumimoji="0" sz="1615" b="0" i="0" u="none" kern="1200" baseline="0">
          <a:solidFill>
            <a:schemeClr val="tx1"/>
          </a:solidFill>
          <a:effectLst/>
          <a:latin typeface="+mn-lt"/>
          <a:ea typeface="+mn-ea"/>
          <a:cs typeface="+mn-cs"/>
        </a:defRPr>
      </a:lvl1pPr>
      <a:lvl2pPr marL="395654" indent="-131885" algn="l" defTabSz="527538" rtl="0" eaLnBrk="0" fontAlgn="base" hangingPunct="0">
        <a:lnSpc>
          <a:spcPct val="90000"/>
        </a:lnSpc>
        <a:spcBef>
          <a:spcPts val="288"/>
        </a:spcBef>
        <a:spcAft>
          <a:spcPct val="0"/>
        </a:spcAft>
        <a:buClrTx/>
        <a:buSzTx/>
        <a:buFont typeface="Arial" panose="020B0604020202020204" pitchFamily="34" charset="0"/>
        <a:buChar char="•"/>
        <a:defRPr kumimoji="0" sz="1385" b="0" i="0" u="none" kern="1200" baseline="0">
          <a:solidFill>
            <a:schemeClr val="tx1"/>
          </a:solidFill>
          <a:effectLst/>
          <a:latin typeface="+mn-lt"/>
          <a:ea typeface="+mn-ea"/>
          <a:cs typeface="+mn-cs"/>
        </a:defRPr>
      </a:lvl2pPr>
      <a:lvl3pPr marL="659423" indent="-131885" algn="l" defTabSz="527538" rtl="0" eaLnBrk="0" fontAlgn="base" hangingPunct="0">
        <a:lnSpc>
          <a:spcPct val="90000"/>
        </a:lnSpc>
        <a:spcBef>
          <a:spcPts val="288"/>
        </a:spcBef>
        <a:spcAft>
          <a:spcPct val="0"/>
        </a:spcAft>
        <a:buClrTx/>
        <a:buSzTx/>
        <a:buFont typeface="Arial" panose="020B0604020202020204" pitchFamily="34" charset="0"/>
        <a:buChar char="•"/>
        <a:defRPr kumimoji="0" sz="1154" b="0" i="0" u="none" kern="1200" baseline="0">
          <a:solidFill>
            <a:schemeClr val="tx1"/>
          </a:solidFill>
          <a:effectLst/>
          <a:latin typeface="+mn-lt"/>
          <a:ea typeface="+mn-ea"/>
          <a:cs typeface="+mn-cs"/>
        </a:defRPr>
      </a:lvl3pPr>
      <a:lvl4pPr marL="923192" indent="-131885" algn="l" defTabSz="527538" rtl="0" eaLnBrk="0" fontAlgn="base" hangingPunct="0">
        <a:lnSpc>
          <a:spcPct val="90000"/>
        </a:lnSpc>
        <a:spcBef>
          <a:spcPts val="288"/>
        </a:spcBef>
        <a:spcAft>
          <a:spcPct val="0"/>
        </a:spcAft>
        <a:buClrTx/>
        <a:buSzTx/>
        <a:buFont typeface="Arial" panose="020B0604020202020204" pitchFamily="34" charset="0"/>
        <a:buChar char="•"/>
        <a:defRPr kumimoji="0" sz="1038" b="0" i="0" u="none" kern="1200" baseline="0">
          <a:solidFill>
            <a:schemeClr val="tx1"/>
          </a:solidFill>
          <a:effectLst/>
          <a:latin typeface="+mn-lt"/>
          <a:ea typeface="+mn-ea"/>
          <a:cs typeface="+mn-cs"/>
        </a:defRPr>
      </a:lvl4pPr>
      <a:lvl5pPr marL="1186962" indent="-131885" algn="l" defTabSz="527538" rtl="0" eaLnBrk="0" fontAlgn="base" hangingPunct="0">
        <a:lnSpc>
          <a:spcPct val="90000"/>
        </a:lnSpc>
        <a:spcBef>
          <a:spcPts val="288"/>
        </a:spcBef>
        <a:spcAft>
          <a:spcPct val="0"/>
        </a:spcAft>
        <a:buClrTx/>
        <a:buSzTx/>
        <a:buFont typeface="Arial" panose="020B0604020202020204" pitchFamily="34" charset="0"/>
        <a:buChar char="•"/>
        <a:defRPr kumimoji="0" sz="1038" b="0" i="0" u="none" kern="1200" baseline="0">
          <a:solidFill>
            <a:schemeClr val="tx1"/>
          </a:solidFill>
          <a:effectLst/>
          <a:latin typeface="+mn-lt"/>
          <a:ea typeface="+mn-ea"/>
          <a:cs typeface="+mn-cs"/>
        </a:defRPr>
      </a:lvl5pPr>
      <a:lvl6pPr marL="1450731" indent="-131885" algn="l" defTabSz="527538" rtl="0" eaLnBrk="1" latinLnBrk="0" hangingPunct="1">
        <a:lnSpc>
          <a:spcPct val="90000"/>
        </a:lnSpc>
        <a:spcBef>
          <a:spcPts val="288"/>
        </a:spcBef>
        <a:buFont typeface="Arial" panose="020B0604020202020204" pitchFamily="34" charset="0"/>
        <a:buChar char="•"/>
        <a:defRPr sz="1038" kern="1200">
          <a:solidFill>
            <a:schemeClr val="tx1"/>
          </a:solidFill>
          <a:latin typeface="+mn-lt"/>
          <a:ea typeface="+mn-ea"/>
          <a:cs typeface="+mn-cs"/>
        </a:defRPr>
      </a:lvl6pPr>
      <a:lvl7pPr marL="1714500" indent="-131885" algn="l" defTabSz="527538" rtl="0" eaLnBrk="1" latinLnBrk="0" hangingPunct="1">
        <a:lnSpc>
          <a:spcPct val="90000"/>
        </a:lnSpc>
        <a:spcBef>
          <a:spcPts val="288"/>
        </a:spcBef>
        <a:buFont typeface="Arial" panose="020B0604020202020204" pitchFamily="34" charset="0"/>
        <a:buChar char="•"/>
        <a:defRPr sz="1038" kern="1200">
          <a:solidFill>
            <a:schemeClr val="tx1"/>
          </a:solidFill>
          <a:latin typeface="+mn-lt"/>
          <a:ea typeface="+mn-ea"/>
          <a:cs typeface="+mn-cs"/>
        </a:defRPr>
      </a:lvl7pPr>
      <a:lvl8pPr marL="1978269" indent="-131885" algn="l" defTabSz="527538" rtl="0" eaLnBrk="1" latinLnBrk="0" hangingPunct="1">
        <a:lnSpc>
          <a:spcPct val="90000"/>
        </a:lnSpc>
        <a:spcBef>
          <a:spcPts val="288"/>
        </a:spcBef>
        <a:buFont typeface="Arial" panose="020B0604020202020204" pitchFamily="34" charset="0"/>
        <a:buChar char="•"/>
        <a:defRPr sz="1038" kern="1200">
          <a:solidFill>
            <a:schemeClr val="tx1"/>
          </a:solidFill>
          <a:latin typeface="+mn-lt"/>
          <a:ea typeface="+mn-ea"/>
          <a:cs typeface="+mn-cs"/>
        </a:defRPr>
      </a:lvl8pPr>
      <a:lvl9pPr marL="2242039" indent="-131885" algn="l" defTabSz="527538" rtl="0" eaLnBrk="1" latinLnBrk="0" hangingPunct="1">
        <a:lnSpc>
          <a:spcPct val="90000"/>
        </a:lnSpc>
        <a:spcBef>
          <a:spcPts val="288"/>
        </a:spcBef>
        <a:buFont typeface="Arial" panose="020B0604020202020204" pitchFamily="34" charset="0"/>
        <a:buChar char="•"/>
        <a:defRPr sz="1038" kern="1200">
          <a:solidFill>
            <a:schemeClr val="tx1"/>
          </a:solidFill>
          <a:latin typeface="+mn-lt"/>
          <a:ea typeface="+mn-ea"/>
          <a:cs typeface="+mn-cs"/>
        </a:defRPr>
      </a:lvl9pPr>
    </p:bodyStyle>
    <p:otherStyle>
      <a:defPPr>
        <a:defRPr lang="en-US"/>
      </a:defPPr>
      <a:lvl1pPr marL="0" indent="0" algn="l" defTabSz="527538" rtl="0" eaLnBrk="1" fontAlgn="base" latinLnBrk="0" hangingPunct="1">
        <a:lnSpc>
          <a:spcPct val="100000"/>
        </a:lnSpc>
        <a:spcBef>
          <a:spcPct val="0"/>
        </a:spcBef>
        <a:spcAft>
          <a:spcPct val="0"/>
        </a:spcAft>
        <a:buClrTx/>
        <a:buSzTx/>
        <a:buFontTx/>
        <a:buNone/>
        <a:defRPr kumimoji="0" sz="1038" b="0" i="0" u="none" kern="1200" baseline="0">
          <a:solidFill>
            <a:schemeClr val="tx1"/>
          </a:solidFill>
          <a:effectLst/>
          <a:latin typeface="+mn-lt"/>
          <a:ea typeface="+mn-ea"/>
          <a:cs typeface="+mn-cs"/>
        </a:defRPr>
      </a:lvl1pPr>
      <a:lvl2pPr marL="263769" indent="0" algn="l" defTabSz="527538" rtl="0" eaLnBrk="1" fontAlgn="base" latinLnBrk="0" hangingPunct="1">
        <a:lnSpc>
          <a:spcPct val="100000"/>
        </a:lnSpc>
        <a:spcBef>
          <a:spcPct val="0"/>
        </a:spcBef>
        <a:spcAft>
          <a:spcPct val="0"/>
        </a:spcAft>
        <a:buClrTx/>
        <a:buSzTx/>
        <a:buFontTx/>
        <a:buNone/>
        <a:defRPr kumimoji="0" sz="1038" b="0" i="0" u="none" kern="1200" baseline="0">
          <a:solidFill>
            <a:schemeClr val="tx1"/>
          </a:solidFill>
          <a:effectLst/>
          <a:latin typeface="+mn-lt"/>
          <a:ea typeface="+mn-ea"/>
          <a:cs typeface="+mn-cs"/>
        </a:defRPr>
      </a:lvl2pPr>
      <a:lvl3pPr marL="527538" indent="0" algn="l" defTabSz="527538" rtl="0" eaLnBrk="1" fontAlgn="base" latinLnBrk="0" hangingPunct="1">
        <a:lnSpc>
          <a:spcPct val="100000"/>
        </a:lnSpc>
        <a:spcBef>
          <a:spcPct val="0"/>
        </a:spcBef>
        <a:spcAft>
          <a:spcPct val="0"/>
        </a:spcAft>
        <a:buClrTx/>
        <a:buSzTx/>
        <a:buFontTx/>
        <a:buNone/>
        <a:defRPr kumimoji="0" sz="1038" b="0" i="0" u="none" kern="1200" baseline="0">
          <a:solidFill>
            <a:schemeClr val="tx1"/>
          </a:solidFill>
          <a:effectLst/>
          <a:latin typeface="+mn-lt"/>
          <a:ea typeface="+mn-ea"/>
          <a:cs typeface="+mn-cs"/>
        </a:defRPr>
      </a:lvl3pPr>
      <a:lvl4pPr marL="791308" indent="0" algn="l" defTabSz="527538" rtl="0" eaLnBrk="1" fontAlgn="base" latinLnBrk="0" hangingPunct="1">
        <a:lnSpc>
          <a:spcPct val="100000"/>
        </a:lnSpc>
        <a:spcBef>
          <a:spcPct val="0"/>
        </a:spcBef>
        <a:spcAft>
          <a:spcPct val="0"/>
        </a:spcAft>
        <a:buClrTx/>
        <a:buSzTx/>
        <a:buFontTx/>
        <a:buNone/>
        <a:defRPr kumimoji="0" sz="1038" b="0" i="0" u="none" kern="1200" baseline="0">
          <a:solidFill>
            <a:schemeClr val="tx1"/>
          </a:solidFill>
          <a:effectLst/>
          <a:latin typeface="+mn-lt"/>
          <a:ea typeface="+mn-ea"/>
          <a:cs typeface="+mn-cs"/>
        </a:defRPr>
      </a:lvl4pPr>
      <a:lvl5pPr marL="1055077" indent="0" algn="l" defTabSz="527538" rtl="0" eaLnBrk="1" fontAlgn="base" latinLnBrk="0" hangingPunct="1">
        <a:lnSpc>
          <a:spcPct val="100000"/>
        </a:lnSpc>
        <a:spcBef>
          <a:spcPct val="0"/>
        </a:spcBef>
        <a:spcAft>
          <a:spcPct val="0"/>
        </a:spcAft>
        <a:buClrTx/>
        <a:buSzTx/>
        <a:buFontTx/>
        <a:buNone/>
        <a:defRPr kumimoji="0" sz="1038" b="0" i="0" u="none" kern="1200" baseline="0">
          <a:solidFill>
            <a:schemeClr val="tx1"/>
          </a:solidFill>
          <a:effectLst/>
          <a:latin typeface="+mn-lt"/>
          <a:ea typeface="+mn-ea"/>
          <a:cs typeface="+mn-cs"/>
        </a:defRPr>
      </a:lvl5pPr>
      <a:lvl6pPr marL="1318846" algn="l" defTabSz="527538" rtl="0" eaLnBrk="1" latinLnBrk="0" hangingPunct="1">
        <a:defRPr sz="1038" kern="1200">
          <a:solidFill>
            <a:schemeClr val="tx1"/>
          </a:solidFill>
          <a:latin typeface="+mn-lt"/>
          <a:ea typeface="+mn-ea"/>
          <a:cs typeface="+mn-cs"/>
        </a:defRPr>
      </a:lvl6pPr>
      <a:lvl7pPr marL="1582615" algn="l" defTabSz="527538" rtl="0" eaLnBrk="1" latinLnBrk="0" hangingPunct="1">
        <a:defRPr sz="1038" kern="1200">
          <a:solidFill>
            <a:schemeClr val="tx1"/>
          </a:solidFill>
          <a:latin typeface="+mn-lt"/>
          <a:ea typeface="+mn-ea"/>
          <a:cs typeface="+mn-cs"/>
        </a:defRPr>
      </a:lvl7pPr>
      <a:lvl8pPr marL="1846385" algn="l" defTabSz="527538" rtl="0" eaLnBrk="1" latinLnBrk="0" hangingPunct="1">
        <a:defRPr sz="1038" kern="1200">
          <a:solidFill>
            <a:schemeClr val="tx1"/>
          </a:solidFill>
          <a:latin typeface="+mn-lt"/>
          <a:ea typeface="+mn-ea"/>
          <a:cs typeface="+mn-cs"/>
        </a:defRPr>
      </a:lvl8pPr>
      <a:lvl9pPr marL="2110154" algn="l" defTabSz="527538" rtl="0" eaLnBrk="1" latinLnBrk="0" hangingPunct="1">
        <a:defRPr sz="103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A5564C-9EE2-74FF-9CC6-466026DEAF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B79E9036-0D24-8427-E326-C56246BC7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DC6B2D69-AB50-4B89-A3AB-4C01BC67D6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ar-EG"/>
            </a:defPPr>
            <a:lvl1pPr marL="0" algn="r" defTabSz="914400" rtl="0" eaLnBrk="1" latinLnBrk="0" hangingPunct="1">
              <a:defRPr sz="1200" kern="1200">
                <a:solidFill>
                  <a:schemeClr val="tx1">
                    <a:tint val="75000"/>
                  </a:schemeClr>
                </a:solidFill>
                <a:latin typeface="+mn-lt"/>
                <a:ea typeface="+mn-ea"/>
                <a:cs typeface="+mn-cs"/>
              </a:defRPr>
            </a:lvl1pPr>
          </a:lstStyle>
          <a:p>
            <a:fld id="{E6ABEBCA-D665-417B-9349-288FB374DB8A}" type="datetimeFigureOut">
              <a:rPr lang="ar-EG" smtClean="0"/>
              <a:t>21/06/1446</a:t>
            </a:fld>
            <a:endParaRPr lang="ar-EG"/>
          </a:p>
        </p:txBody>
      </p:sp>
      <p:sp>
        <p:nvSpPr>
          <p:cNvPr id="5" name="Footer Placeholder 4">
            <a:extLst>
              <a:ext uri="{FF2B5EF4-FFF2-40B4-BE49-F238E27FC236}">
                <a16:creationId xmlns:a16="http://schemas.microsoft.com/office/drawing/2014/main" id="{FBFB461A-6D62-F5B9-4BC4-1374957E8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ar-EG"/>
            </a:defPPr>
            <a:lvl1pPr marL="0" algn="ctr" defTabSz="914400" rtl="0" eaLnBrk="1" latinLnBrk="0" hangingPunct="1">
              <a:defRPr sz="1200" kern="1200">
                <a:solidFill>
                  <a:schemeClr val="tx1">
                    <a:tint val="75000"/>
                  </a:schemeClr>
                </a:solidFill>
                <a:latin typeface="+mn-lt"/>
                <a:ea typeface="+mn-ea"/>
                <a:cs typeface="+mn-cs"/>
              </a:defRPr>
            </a:lvl1pPr>
          </a:lstStyle>
          <a:p>
            <a:endParaRPr lang="ar-EG"/>
          </a:p>
        </p:txBody>
      </p:sp>
      <p:sp>
        <p:nvSpPr>
          <p:cNvPr id="6" name="Slide Number Placeholder 5">
            <a:extLst>
              <a:ext uri="{FF2B5EF4-FFF2-40B4-BE49-F238E27FC236}">
                <a16:creationId xmlns:a16="http://schemas.microsoft.com/office/drawing/2014/main" id="{58B9E7AB-2D16-91C6-47CA-906AC17338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ar-EG"/>
            </a:defPPr>
            <a:lvl1pPr marL="0" algn="l" defTabSz="914400" rtl="0" eaLnBrk="1" latinLnBrk="0" hangingPunct="1">
              <a:defRPr sz="1200" kern="1200">
                <a:solidFill>
                  <a:schemeClr val="tx1">
                    <a:tint val="75000"/>
                  </a:schemeClr>
                </a:solidFill>
                <a:latin typeface="+mn-lt"/>
                <a:ea typeface="+mn-ea"/>
                <a:cs typeface="+mn-cs"/>
              </a:defRPr>
            </a:lvl1pPr>
          </a:lstStyle>
          <a:p>
            <a:fld id="{BC31D5D9-F59C-46F5-B181-4A31D1C24D27}" type="slidenum">
              <a:rPr lang="ar-EG" smtClean="0"/>
              <a:t>‹#›</a:t>
            </a:fld>
            <a:endParaRPr lang="ar-EG"/>
          </a:p>
        </p:txBody>
      </p:sp>
    </p:spTree>
    <p:extLst>
      <p:ext uri="{BB962C8B-B14F-4D97-AF65-F5344CB8AC3E}">
        <p14:creationId xmlns:p14="http://schemas.microsoft.com/office/powerpoint/2010/main" val="158242049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790"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6F42008-D3AF-4108-BD3E-8DB054E05321}" type="datetimeFigureOut">
              <a:rPr lang="en-US" smtClean="0"/>
              <a:t>12/22/2024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181601857"/>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6F42008-D3AF-4108-BD3E-8DB054E05321}" type="datetimeFigureOut">
              <a:rPr lang="en-US" smtClean="0"/>
              <a:t>12/22/2024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2835546283"/>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F42008-D3AF-4108-BD3E-8DB054E05321}" type="datetimeFigureOut">
              <a:rPr lang="en-US" smtClean="0"/>
              <a:t>12/22/2024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3201091533"/>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36F42008-D3AF-4108-BD3E-8DB054E05321}" type="datetimeFigureOut">
              <a:rPr lang="en-US" smtClean="0"/>
              <a:t>12/22/2024</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336331449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 /></Relationships>
</file>

<file path=ppt/slides/_rels/slide10.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 /></Relationships>
</file>

<file path=ppt/slides/_rels/slide20.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3.xml" /></Relationships>
</file>

<file path=ppt/slides/_rels/slide21.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23.xml" /></Relationships>
</file>

<file path=ppt/slides/_rels/slide22.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18.xml" /></Relationships>
</file>

<file path=ppt/slides/_rels/slide23.xml.rels><?xml version="1.0" encoding="UTF-8" standalone="yes"?>
<Relationships xmlns="http://schemas.openxmlformats.org/package/2006/relationships"><Relationship Id="rId2" Type="http://schemas.openxmlformats.org/officeDocument/2006/relationships/image" Target="../media/image33.jpeg" /><Relationship Id="rId1" Type="http://schemas.openxmlformats.org/officeDocument/2006/relationships/slideLayout" Target="../slideLayouts/slideLayout23.xml" /></Relationships>
</file>

<file path=ppt/slides/_rels/slide24.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23.xml" /></Relationships>
</file>

<file path=ppt/slides/_rels/slide25.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23.xml" /></Relationships>
</file>

<file path=ppt/slides/_rels/slide26.xml.rels><?xml version="1.0" encoding="UTF-8" standalone="yes"?>
<Relationships xmlns="http://schemas.openxmlformats.org/package/2006/relationships"><Relationship Id="rId2" Type="http://schemas.openxmlformats.org/officeDocument/2006/relationships/image" Target="../media/image36.jpeg" /><Relationship Id="rId1" Type="http://schemas.openxmlformats.org/officeDocument/2006/relationships/slideLayout" Target="../slideLayouts/slideLayout18.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 /></Relationships>
</file>

<file path=ppt/slides/_rels/slide28.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100.xml" /></Relationships>
</file>

<file path=ppt/slides/_rels/slide29.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36.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4.xml" /></Relationships>
</file>

<file path=ppt/slides/_rels/slide30.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36.xml" /></Relationships>
</file>

<file path=ppt/slides/_rels/slide31.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36.xml" /></Relationships>
</file>

<file path=ppt/slides/_rels/slide32.xml.rels><?xml version="1.0" encoding="UTF-8" standalone="yes"?>
<Relationships xmlns="http://schemas.openxmlformats.org/package/2006/relationships"><Relationship Id="rId2" Type="http://schemas.openxmlformats.org/officeDocument/2006/relationships/image" Target="../media/image41.jpeg" /><Relationship Id="rId1" Type="http://schemas.openxmlformats.org/officeDocument/2006/relationships/slideLayout" Target="../slideLayouts/slideLayout36.xml" /></Relationships>
</file>

<file path=ppt/slides/_rels/slide33.xml.rels><?xml version="1.0" encoding="UTF-8" standalone="yes"?>
<Relationships xmlns="http://schemas.openxmlformats.org/package/2006/relationships"><Relationship Id="rId3" Type="http://schemas.openxmlformats.org/officeDocument/2006/relationships/image" Target="../media/image43.gif" /><Relationship Id="rId2" Type="http://schemas.openxmlformats.org/officeDocument/2006/relationships/image" Target="../media/image42.jpeg" /><Relationship Id="rId1" Type="http://schemas.openxmlformats.org/officeDocument/2006/relationships/slideLayout" Target="../slideLayouts/slideLayout24.xml" /></Relationships>
</file>

<file path=ppt/slides/_rels/slide34.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44.png" /><Relationship Id="rId1" Type="http://schemas.openxmlformats.org/officeDocument/2006/relationships/slideLayout" Target="../slideLayouts/slideLayout30.xml" /></Relationships>
</file>

<file path=ppt/slides/_rels/slide35.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46.png" /><Relationship Id="rId1" Type="http://schemas.openxmlformats.org/officeDocument/2006/relationships/slideLayout" Target="../slideLayouts/slideLayout15.xml" /></Relationships>
</file>

<file path=ppt/slides/_rels/slide36.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image" Target="../media/image48.png" /><Relationship Id="rId1" Type="http://schemas.openxmlformats.org/officeDocument/2006/relationships/slideLayout" Target="../slideLayouts/slideLayout15.xml" /></Relationships>
</file>

<file path=ppt/slides/_rels/slide37.xml.rels><?xml version="1.0" encoding="UTF-8" standalone="yes"?>
<Relationships xmlns="http://schemas.openxmlformats.org/package/2006/relationships"><Relationship Id="rId3" Type="http://schemas.openxmlformats.org/officeDocument/2006/relationships/image" Target="../media/image43.gif" /><Relationship Id="rId2" Type="http://schemas.openxmlformats.org/officeDocument/2006/relationships/image" Target="../media/image50.jpeg" /><Relationship Id="rId1" Type="http://schemas.openxmlformats.org/officeDocument/2006/relationships/slideLayout" Target="../slideLayouts/slideLayout14.xml" /><Relationship Id="rId4" Type="http://schemas.openxmlformats.org/officeDocument/2006/relationships/image" Target="../media/image51.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14.xml" /></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7.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40.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image" Target="../media/image54.png" /><Relationship Id="rId1" Type="http://schemas.openxmlformats.org/officeDocument/2006/relationships/slideLayout" Target="../slideLayouts/slideLayout12.xml" /></Relationships>
</file>

<file path=ppt/slides/_rels/slide42.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4.xml" /></Relationships>
</file>

<file path=ppt/slides/_rels/slide44.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image" Target="../media/image58.png" /><Relationship Id="rId1" Type="http://schemas.openxmlformats.org/officeDocument/2006/relationships/slideLayout" Target="../slideLayouts/slideLayout12.xml" /></Relationships>
</file>

<file path=ppt/slides/_rels/slide45.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58.png" /><Relationship Id="rId1" Type="http://schemas.openxmlformats.org/officeDocument/2006/relationships/slideLayout" Target="../slideLayouts/slideLayout14.xml" /></Relationships>
</file>

<file path=ppt/slides/_rels/slide46.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18.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standalone="yes"?>
<Relationships xmlns="http://schemas.openxmlformats.org/package/2006/relationships"><Relationship Id="rId3" Type="http://schemas.openxmlformats.org/officeDocument/2006/relationships/image" Target="../media/image63.png" /><Relationship Id="rId2" Type="http://schemas.openxmlformats.org/officeDocument/2006/relationships/image" Target="../media/image62.png" /><Relationship Id="rId1" Type="http://schemas.openxmlformats.org/officeDocument/2006/relationships/slideLayout" Target="../slideLayouts/slideLayout28.xml" /></Relationships>
</file>

<file path=ppt/slides/_rels/slide49.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image" Target="../media/image64.png" /><Relationship Id="rId1" Type="http://schemas.openxmlformats.org/officeDocument/2006/relationships/slideLayout" Target="../slideLayouts/slideLayout28.xml" /></Relationships>
</file>

<file path=ppt/slides/_rels/slide5.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image" Target="../media/image66.png" /><Relationship Id="rId1" Type="http://schemas.openxmlformats.org/officeDocument/2006/relationships/slideLayout" Target="../slideLayouts/slideLayout28.xml" /></Relationships>
</file>

<file path=ppt/slides/_rels/slide51.xml.rels><?xml version="1.0" encoding="UTF-8" standalone="yes"?>
<Relationships xmlns="http://schemas.openxmlformats.org/package/2006/relationships"><Relationship Id="rId3" Type="http://schemas.openxmlformats.org/officeDocument/2006/relationships/image" Target="../media/image69.png" /><Relationship Id="rId2" Type="http://schemas.openxmlformats.org/officeDocument/2006/relationships/image" Target="../media/image68.png" /><Relationship Id="rId1" Type="http://schemas.openxmlformats.org/officeDocument/2006/relationships/slideLayout" Target="../slideLayouts/slideLayout28.xml" /></Relationships>
</file>

<file path=ppt/slides/_rels/slide52.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26.xml" /></Relationships>
</file>

<file path=ppt/slides/_rels/slide53.xml.rels><?xml version="1.0" encoding="UTF-8" standalone="yes"?>
<Relationships xmlns="http://schemas.openxmlformats.org/package/2006/relationships"><Relationship Id="rId3" Type="http://schemas.openxmlformats.org/officeDocument/2006/relationships/image" Target="../media/image72.png" /><Relationship Id="rId2" Type="http://schemas.openxmlformats.org/officeDocument/2006/relationships/image" Target="../media/image71.png" /><Relationship Id="rId1" Type="http://schemas.openxmlformats.org/officeDocument/2006/relationships/slideLayout" Target="../slideLayouts/slideLayout28.xml" /></Relationships>
</file>

<file path=ppt/slides/_rels/slide54.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image" Target="../media/image73.png" /><Relationship Id="rId1" Type="http://schemas.openxmlformats.org/officeDocument/2006/relationships/slideLayout" Target="../slideLayouts/slideLayout28.xml" /></Relationships>
</file>

<file path=ppt/slides/_rels/slide55.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image" Target="../media/image75.png" /><Relationship Id="rId1" Type="http://schemas.openxmlformats.org/officeDocument/2006/relationships/slideLayout" Target="../slideLayouts/slideLayout28.xml" /></Relationships>
</file>

<file path=ppt/slides/_rels/slide56.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image" Target="../media/image77.png" /><Relationship Id="rId1" Type="http://schemas.openxmlformats.org/officeDocument/2006/relationships/slideLayout" Target="../slideLayouts/slideLayout28.xml" /></Relationships>
</file>

<file path=ppt/slides/_rels/slide57.xml.rels><?xml version="1.0" encoding="UTF-8" standalone="yes"?>
<Relationships xmlns="http://schemas.openxmlformats.org/package/2006/relationships"><Relationship Id="rId3" Type="http://schemas.openxmlformats.org/officeDocument/2006/relationships/image" Target="../media/image80.png" /><Relationship Id="rId2" Type="http://schemas.openxmlformats.org/officeDocument/2006/relationships/image" Target="../media/image79.png" /><Relationship Id="rId1" Type="http://schemas.openxmlformats.org/officeDocument/2006/relationships/slideLayout" Target="../slideLayouts/slideLayout28.xml" /></Relationships>
</file>

<file path=ppt/slides/_rels/slide58.xml.rels><?xml version="1.0" encoding="UTF-8" standalone="yes"?>
<Relationships xmlns="http://schemas.openxmlformats.org/package/2006/relationships"><Relationship Id="rId3" Type="http://schemas.openxmlformats.org/officeDocument/2006/relationships/image" Target="../media/image82.png" /><Relationship Id="rId2" Type="http://schemas.openxmlformats.org/officeDocument/2006/relationships/image" Target="../media/image81.png" /><Relationship Id="rId1" Type="http://schemas.openxmlformats.org/officeDocument/2006/relationships/slideLayout" Target="../slideLayouts/slideLayout28.xml" /></Relationships>
</file>

<file path=ppt/slides/_rels/slide59.xml.rels><?xml version="1.0" encoding="UTF-8" standalone="yes"?>
<Relationships xmlns="http://schemas.openxmlformats.org/package/2006/relationships"><Relationship Id="rId3" Type="http://schemas.openxmlformats.org/officeDocument/2006/relationships/image" Target="../media/image84.png" /><Relationship Id="rId2" Type="http://schemas.openxmlformats.org/officeDocument/2006/relationships/image" Target="../media/image83.png" /><Relationship Id="rId1" Type="http://schemas.openxmlformats.org/officeDocument/2006/relationships/slideLayout" Target="../slideLayouts/slideLayout28.xml" /></Relationships>
</file>

<file path=ppt/slides/_rels/slide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jpeg"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3" Type="http://schemas.openxmlformats.org/officeDocument/2006/relationships/image" Target="../media/image86.png" /><Relationship Id="rId2" Type="http://schemas.openxmlformats.org/officeDocument/2006/relationships/image" Target="../media/image85.png" /><Relationship Id="rId1" Type="http://schemas.openxmlformats.org/officeDocument/2006/relationships/slideLayout" Target="../slideLayouts/slideLayout28.xml" /></Relationships>
</file>

<file path=ppt/slides/_rels/slide61.xml.rels><?xml version="1.0" encoding="UTF-8" standalone="yes"?>
<Relationships xmlns="http://schemas.openxmlformats.org/package/2006/relationships"><Relationship Id="rId3" Type="http://schemas.openxmlformats.org/officeDocument/2006/relationships/image" Target="../media/image88.png" /><Relationship Id="rId2" Type="http://schemas.openxmlformats.org/officeDocument/2006/relationships/image" Target="../media/image87.png" /><Relationship Id="rId1" Type="http://schemas.openxmlformats.org/officeDocument/2006/relationships/slideLayout" Target="../slideLayouts/slideLayout28.xml" /></Relationships>
</file>

<file path=ppt/slides/_rels/slide62.xml.rels><?xml version="1.0" encoding="UTF-8" standalone="yes"?>
<Relationships xmlns="http://schemas.openxmlformats.org/package/2006/relationships"><Relationship Id="rId3" Type="http://schemas.openxmlformats.org/officeDocument/2006/relationships/image" Target="../media/image90.png" /><Relationship Id="rId2" Type="http://schemas.openxmlformats.org/officeDocument/2006/relationships/image" Target="../media/image89.png" /><Relationship Id="rId1" Type="http://schemas.openxmlformats.org/officeDocument/2006/relationships/slideLayout" Target="../slideLayouts/slideLayout28.xml" /></Relationships>
</file>

<file path=ppt/slides/_rels/slide63.xml.rels><?xml version="1.0" encoding="UTF-8" standalone="yes"?>
<Relationships xmlns="http://schemas.openxmlformats.org/package/2006/relationships"><Relationship Id="rId2" Type="http://schemas.openxmlformats.org/officeDocument/2006/relationships/image" Target="../media/image91.png" /><Relationship Id="rId1" Type="http://schemas.openxmlformats.org/officeDocument/2006/relationships/slideLayout" Target="../slideLayouts/slideLayout26.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standalone="yes"?>
<Relationships xmlns="http://schemas.openxmlformats.org/package/2006/relationships"><Relationship Id="rId3" Type="http://schemas.openxmlformats.org/officeDocument/2006/relationships/image" Target="../media/image93.png" /><Relationship Id="rId2" Type="http://schemas.openxmlformats.org/officeDocument/2006/relationships/image" Target="../media/image92.png" /><Relationship Id="rId1" Type="http://schemas.openxmlformats.org/officeDocument/2006/relationships/slideLayout" Target="../slideLayouts/slideLayout28.xml" /></Relationships>
</file>

<file path=ppt/slides/_rels/slide66.xml.rels><?xml version="1.0" encoding="UTF-8" standalone="yes"?>
<Relationships xmlns="http://schemas.openxmlformats.org/package/2006/relationships"><Relationship Id="rId3" Type="http://schemas.openxmlformats.org/officeDocument/2006/relationships/image" Target="../media/image95.png" /><Relationship Id="rId2" Type="http://schemas.openxmlformats.org/officeDocument/2006/relationships/image" Target="../media/image94.png" /><Relationship Id="rId1" Type="http://schemas.openxmlformats.org/officeDocument/2006/relationships/slideLayout" Target="../slideLayouts/slideLayout28.xml" /></Relationships>
</file>

<file path=ppt/slides/_rels/slide67.xml.rels><?xml version="1.0" encoding="UTF-8" standalone="yes"?>
<Relationships xmlns="http://schemas.openxmlformats.org/package/2006/relationships"><Relationship Id="rId3" Type="http://schemas.openxmlformats.org/officeDocument/2006/relationships/image" Target="../media/image97.png" /><Relationship Id="rId2" Type="http://schemas.openxmlformats.org/officeDocument/2006/relationships/image" Target="../media/image96.png" /><Relationship Id="rId1" Type="http://schemas.openxmlformats.org/officeDocument/2006/relationships/slideLayout" Target="../slideLayouts/slideLayout28.xml" /></Relationships>
</file>

<file path=ppt/slides/_rels/slide68.xml.rels><?xml version="1.0" encoding="UTF-8" standalone="yes"?>
<Relationships xmlns="http://schemas.openxmlformats.org/package/2006/relationships"><Relationship Id="rId3" Type="http://schemas.openxmlformats.org/officeDocument/2006/relationships/image" Target="../media/image99.png" /><Relationship Id="rId2" Type="http://schemas.openxmlformats.org/officeDocument/2006/relationships/image" Target="../media/image98.png" /><Relationship Id="rId1" Type="http://schemas.openxmlformats.org/officeDocument/2006/relationships/slideLayout" Target="../slideLayouts/slideLayout28.xml" /></Relationships>
</file>

<file path=ppt/slides/_rels/slide69.xml.rels><?xml version="1.0" encoding="UTF-8" standalone="yes"?>
<Relationships xmlns="http://schemas.openxmlformats.org/package/2006/relationships"><Relationship Id="rId3" Type="http://schemas.openxmlformats.org/officeDocument/2006/relationships/image" Target="../media/image101.png" /><Relationship Id="rId2" Type="http://schemas.openxmlformats.org/officeDocument/2006/relationships/image" Target="../media/image100.png" /><Relationship Id="rId1" Type="http://schemas.openxmlformats.org/officeDocument/2006/relationships/slideLayout" Target="../slideLayouts/slideLayout28.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0.xml.rels><?xml version="1.0" encoding="UTF-8" standalone="yes"?>
<Relationships xmlns="http://schemas.openxmlformats.org/package/2006/relationships"><Relationship Id="rId3" Type="http://schemas.openxmlformats.org/officeDocument/2006/relationships/image" Target="../media/image103.png" /><Relationship Id="rId2" Type="http://schemas.openxmlformats.org/officeDocument/2006/relationships/image" Target="../media/image102.png" /><Relationship Id="rId1" Type="http://schemas.openxmlformats.org/officeDocument/2006/relationships/slideLayout" Target="../slideLayouts/slideLayout28.xml" /></Relationships>
</file>

<file path=ppt/slides/_rels/slide71.xml.rels><?xml version="1.0" encoding="UTF-8" standalone="yes"?>
<Relationships xmlns="http://schemas.openxmlformats.org/package/2006/relationships"><Relationship Id="rId3" Type="http://schemas.openxmlformats.org/officeDocument/2006/relationships/image" Target="../media/image105.png" /><Relationship Id="rId2" Type="http://schemas.openxmlformats.org/officeDocument/2006/relationships/image" Target="../media/image104.png" /><Relationship Id="rId1" Type="http://schemas.openxmlformats.org/officeDocument/2006/relationships/slideLayout" Target="../slideLayouts/slideLayout28.xml" /></Relationships>
</file>

<file path=ppt/slides/_rels/slide72.xml.rels><?xml version="1.0" encoding="UTF-8" standalone="yes"?>
<Relationships xmlns="http://schemas.openxmlformats.org/package/2006/relationships"><Relationship Id="rId3" Type="http://schemas.openxmlformats.org/officeDocument/2006/relationships/image" Target="../media/image107.png" /><Relationship Id="rId2" Type="http://schemas.openxmlformats.org/officeDocument/2006/relationships/image" Target="../media/image106.png" /><Relationship Id="rId1" Type="http://schemas.openxmlformats.org/officeDocument/2006/relationships/slideLayout" Target="../slideLayouts/slideLayout28.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5.xml" /></Relationships>
</file>

<file path=ppt/slides/_rels/slide74.xml.rels><?xml version="1.0" encoding="UTF-8" standalone="yes"?>
<Relationships xmlns="http://schemas.openxmlformats.org/package/2006/relationships"><Relationship Id="rId2" Type="http://schemas.openxmlformats.org/officeDocument/2006/relationships/image" Target="../media/image108.png" /><Relationship Id="rId1" Type="http://schemas.openxmlformats.org/officeDocument/2006/relationships/slideLayout" Target="../slideLayouts/slideLayout89.xml" /></Relationships>
</file>

<file path=ppt/slides/_rels/slide75.xml.rels><?xml version="1.0" encoding="UTF-8" standalone="yes"?>
<Relationships xmlns="http://schemas.openxmlformats.org/package/2006/relationships"><Relationship Id="rId3" Type="http://schemas.openxmlformats.org/officeDocument/2006/relationships/image" Target="../media/image109.png" /><Relationship Id="rId2" Type="http://schemas.openxmlformats.org/officeDocument/2006/relationships/notesSlide" Target="../notesSlides/notesSlide2.xml" /><Relationship Id="rId1" Type="http://schemas.openxmlformats.org/officeDocument/2006/relationships/slideLayout" Target="../slideLayouts/slideLayout95.xml" /></Relationships>
</file>

<file path=ppt/slides/_rels/slide76.xml.rels><?xml version="1.0" encoding="UTF-8" standalone="yes"?>
<Relationships xmlns="http://schemas.openxmlformats.org/package/2006/relationships"><Relationship Id="rId3" Type="http://schemas.openxmlformats.org/officeDocument/2006/relationships/image" Target="../media/image111.png" /><Relationship Id="rId2" Type="http://schemas.openxmlformats.org/officeDocument/2006/relationships/image" Target="../media/image110.png" /><Relationship Id="rId1" Type="http://schemas.openxmlformats.org/officeDocument/2006/relationships/slideLayout" Target="../slideLayouts/slideLayout95.xml" /></Relationships>
</file>

<file path=ppt/slides/_rels/slide77.xml.rels><?xml version="1.0" encoding="UTF-8" standalone="yes"?>
<Relationships xmlns="http://schemas.openxmlformats.org/package/2006/relationships"><Relationship Id="rId2" Type="http://schemas.openxmlformats.org/officeDocument/2006/relationships/image" Target="../media/image112.png" /><Relationship Id="rId1" Type="http://schemas.openxmlformats.org/officeDocument/2006/relationships/slideLayout" Target="../slideLayouts/slideLayout7.xml" /></Relationships>
</file>

<file path=ppt/slides/_rels/slide78.xml.rels><?xml version="1.0" encoding="UTF-8" standalone="yes"?>
<Relationships xmlns="http://schemas.openxmlformats.org/package/2006/relationships"><Relationship Id="rId2" Type="http://schemas.openxmlformats.org/officeDocument/2006/relationships/image" Target="../media/image113.png" /><Relationship Id="rId1" Type="http://schemas.openxmlformats.org/officeDocument/2006/relationships/slideLayout" Target="../slideLayouts/slideLayout7.xml" /></Relationships>
</file>

<file path=ppt/slides/_rels/slide79.xml.rels><?xml version="1.0" encoding="UTF-8" standalone="yes"?>
<Relationships xmlns="http://schemas.openxmlformats.org/package/2006/relationships"><Relationship Id="rId2" Type="http://schemas.openxmlformats.org/officeDocument/2006/relationships/image" Target="../media/image114.png"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80.xml.rels><?xml version="1.0" encoding="UTF-8" standalone="yes"?>
<Relationships xmlns="http://schemas.openxmlformats.org/package/2006/relationships"><Relationship Id="rId3" Type="http://schemas.openxmlformats.org/officeDocument/2006/relationships/image" Target="../media/image116.png" /><Relationship Id="rId2" Type="http://schemas.openxmlformats.org/officeDocument/2006/relationships/image" Target="../media/image115.png" /><Relationship Id="rId1" Type="http://schemas.openxmlformats.org/officeDocument/2006/relationships/slideLayout" Target="../slideLayouts/slideLayout7.xml" /></Relationships>
</file>

<file path=ppt/slides/_rels/slide81.xml.rels><?xml version="1.0" encoding="UTF-8" standalone="yes"?>
<Relationships xmlns="http://schemas.openxmlformats.org/package/2006/relationships"><Relationship Id="rId2" Type="http://schemas.openxmlformats.org/officeDocument/2006/relationships/image" Target="../media/image117.png" /><Relationship Id="rId1" Type="http://schemas.openxmlformats.org/officeDocument/2006/relationships/slideLayout" Target="../slideLayouts/slideLayout18.xml" /></Relationships>
</file>

<file path=ppt/slides/_rels/slide82.xml.rels><?xml version="1.0" encoding="UTF-8" standalone="yes"?>
<Relationships xmlns="http://schemas.openxmlformats.org/package/2006/relationships"><Relationship Id="rId3" Type="http://schemas.openxmlformats.org/officeDocument/2006/relationships/image" Target="../media/image118.png" /><Relationship Id="rId2" Type="http://schemas.openxmlformats.org/officeDocument/2006/relationships/notesSlide" Target="../notesSlides/notesSlide3.xml" /><Relationship Id="rId1" Type="http://schemas.openxmlformats.org/officeDocument/2006/relationships/slideLayout" Target="../slideLayouts/slideLayout7.xml" /><Relationship Id="rId4" Type="http://schemas.openxmlformats.org/officeDocument/2006/relationships/image" Target="../media/image119.png" /></Relationships>
</file>

<file path=ppt/slides/_rels/slide83.xml.rels><?xml version="1.0" encoding="UTF-8" standalone="yes"?>
<Relationships xmlns="http://schemas.openxmlformats.org/package/2006/relationships"><Relationship Id="rId3" Type="http://schemas.openxmlformats.org/officeDocument/2006/relationships/image" Target="../media/image121.png" /><Relationship Id="rId2" Type="http://schemas.openxmlformats.org/officeDocument/2006/relationships/image" Target="../media/image120.png" /><Relationship Id="rId1" Type="http://schemas.openxmlformats.org/officeDocument/2006/relationships/slideLayout" Target="../slideLayouts/slideLayout18.xml" /></Relationships>
</file>

<file path=ppt/slides/_rels/slide84.xml.rels><?xml version="1.0" encoding="UTF-8" standalone="yes"?>
<Relationships xmlns="http://schemas.openxmlformats.org/package/2006/relationships"><Relationship Id="rId3" Type="http://schemas.openxmlformats.org/officeDocument/2006/relationships/image" Target="../media/image122.png" /><Relationship Id="rId2" Type="http://schemas.openxmlformats.org/officeDocument/2006/relationships/notesSlide" Target="../notesSlides/notesSlide4.xml" /><Relationship Id="rId1" Type="http://schemas.openxmlformats.org/officeDocument/2006/relationships/slideLayout" Target="../slideLayouts/slideLayout95.xml" /></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95.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86.xml.rels><?xml version="1.0" encoding="UTF-8" standalone="yes"?>
<Relationships xmlns="http://schemas.openxmlformats.org/package/2006/relationships"><Relationship Id="rId2" Type="http://schemas.openxmlformats.org/officeDocument/2006/relationships/image" Target="../media/image123.png" /><Relationship Id="rId1" Type="http://schemas.openxmlformats.org/officeDocument/2006/relationships/slideLayout" Target="../slideLayouts/slideLayout95.xml" /></Relationships>
</file>

<file path=ppt/slides/_rels/slide87.xml.rels><?xml version="1.0" encoding="UTF-8" standalone="yes"?>
<Relationships xmlns="http://schemas.openxmlformats.org/package/2006/relationships"><Relationship Id="rId2" Type="http://schemas.openxmlformats.org/officeDocument/2006/relationships/image" Target="../media/image124.png" /><Relationship Id="rId1" Type="http://schemas.openxmlformats.org/officeDocument/2006/relationships/slideLayout" Target="../slideLayouts/slideLayout95.xml"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9.xml.rels><?xml version="1.0" encoding="UTF-8" standalone="yes"?>
<Relationships xmlns="http://schemas.openxmlformats.org/package/2006/relationships"><Relationship Id="rId2" Type="http://schemas.openxmlformats.org/officeDocument/2006/relationships/image" Target="../media/image125.png" /><Relationship Id="rId1" Type="http://schemas.openxmlformats.org/officeDocument/2006/relationships/slideLayout" Target="../slideLayouts/slideLayout95.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0.xml.rels><?xml version="1.0" encoding="UTF-8" standalone="yes"?>
<Relationships xmlns="http://schemas.openxmlformats.org/package/2006/relationships"><Relationship Id="rId2" Type="http://schemas.openxmlformats.org/officeDocument/2006/relationships/image" Target="../media/image126.png" /><Relationship Id="rId1" Type="http://schemas.openxmlformats.org/officeDocument/2006/relationships/slideLayout" Target="../slideLayouts/slideLayout95.xml" /></Relationships>
</file>

<file path=ppt/slides/_rels/slide91.xml.rels><?xml version="1.0" encoding="UTF-8" standalone="yes"?>
<Relationships xmlns="http://schemas.openxmlformats.org/package/2006/relationships"><Relationship Id="rId2" Type="http://schemas.openxmlformats.org/officeDocument/2006/relationships/image" Target="../media/image127.png" /><Relationship Id="rId1" Type="http://schemas.openxmlformats.org/officeDocument/2006/relationships/slideLayout" Target="../slideLayouts/slideLayout95.xml"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3.xml.rels><?xml version="1.0" encoding="UTF-8" standalone="yes"?>
<Relationships xmlns="http://schemas.openxmlformats.org/package/2006/relationships"><Relationship Id="rId2" Type="http://schemas.openxmlformats.org/officeDocument/2006/relationships/image" Target="../media/image128.png" /><Relationship Id="rId1" Type="http://schemas.openxmlformats.org/officeDocument/2006/relationships/slideLayout" Target="../slideLayouts/slideLayout95.xml" /></Relationships>
</file>

<file path=ppt/slides/_rels/slide94.xml.rels><?xml version="1.0" encoding="UTF-8" standalone="yes"?>
<Relationships xmlns="http://schemas.openxmlformats.org/package/2006/relationships"><Relationship Id="rId2" Type="http://schemas.openxmlformats.org/officeDocument/2006/relationships/image" Target="../media/image129.png" /><Relationship Id="rId1" Type="http://schemas.openxmlformats.org/officeDocument/2006/relationships/slideLayout" Target="../slideLayouts/slideLayout95.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6.xml.rels><?xml version="1.0" encoding="UTF-8" standalone="yes"?>
<Relationships xmlns="http://schemas.openxmlformats.org/package/2006/relationships"><Relationship Id="rId2" Type="http://schemas.openxmlformats.org/officeDocument/2006/relationships/image" Target="../media/image130.png" /><Relationship Id="rId1" Type="http://schemas.openxmlformats.org/officeDocument/2006/relationships/slideLayout" Target="../slideLayouts/slideLayout95.xml" /></Relationships>
</file>

<file path=ppt/slides/_rels/slide97.xml.rels><?xml version="1.0" encoding="UTF-8" standalone="yes"?>
<Relationships xmlns="http://schemas.openxmlformats.org/package/2006/relationships"><Relationship Id="rId2" Type="http://schemas.openxmlformats.org/officeDocument/2006/relationships/image" Target="../media/image131.png" /><Relationship Id="rId1" Type="http://schemas.openxmlformats.org/officeDocument/2006/relationships/slideLayout" Target="../slideLayouts/slideLayout95.xml" /></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78.xml"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7.xml"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F3A18-EE9C-381F-912B-DBD72759C657}"/>
              </a:ext>
            </a:extLst>
          </p:cNvPr>
          <p:cNvSpPr txBox="1"/>
          <p:nvPr/>
        </p:nvSpPr>
        <p:spPr>
          <a:xfrm>
            <a:off x="2235200" y="2967335"/>
            <a:ext cx="9956800" cy="923330"/>
          </a:xfrm>
          <a:prstGeom prst="rect">
            <a:avLst/>
          </a:prstGeom>
          <a:noFill/>
        </p:spPr>
        <p:txBody>
          <a:bodyPr wrap="square" rtlCol="0">
            <a:spAutoFit/>
          </a:bodyPr>
          <a:lstStyle/>
          <a:p>
            <a:r>
              <a:rPr lang="en-US" sz="5400" b="1" dirty="0"/>
              <a:t>In The Name Of Allah </a:t>
            </a:r>
          </a:p>
        </p:txBody>
      </p:sp>
    </p:spTree>
    <p:extLst>
      <p:ext uri="{BB962C8B-B14F-4D97-AF65-F5344CB8AC3E}">
        <p14:creationId xmlns:p14="http://schemas.microsoft.com/office/powerpoint/2010/main" val="2944087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00A080-CC6B-2319-812A-3815C6E14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1" y="1046939"/>
            <a:ext cx="11944349" cy="5811061"/>
          </a:xfrm>
          <a:prstGeom prst="rect">
            <a:avLst/>
          </a:prstGeom>
        </p:spPr>
      </p:pic>
      <p:sp>
        <p:nvSpPr>
          <p:cNvPr id="4" name="TextBox 3">
            <a:extLst>
              <a:ext uri="{FF2B5EF4-FFF2-40B4-BE49-F238E27FC236}">
                <a16:creationId xmlns:a16="http://schemas.microsoft.com/office/drawing/2014/main" id="{69FF22A5-C6A4-5D15-7C50-8D55E6F488E1}"/>
              </a:ext>
            </a:extLst>
          </p:cNvPr>
          <p:cNvSpPr txBox="1"/>
          <p:nvPr/>
        </p:nvSpPr>
        <p:spPr>
          <a:xfrm>
            <a:off x="3448050" y="192238"/>
            <a:ext cx="6610350" cy="584775"/>
          </a:xfrm>
          <a:prstGeom prst="rect">
            <a:avLst/>
          </a:prstGeom>
          <a:noFill/>
        </p:spPr>
        <p:txBody>
          <a:bodyPr wrap="square" rtlCol="0">
            <a:spAutoFit/>
          </a:bodyPr>
          <a:lstStyle/>
          <a:p>
            <a:r>
              <a:rPr lang="ar-EG">
                <a:highlight>
                  <a:srgbClr val="00FF00"/>
                </a:highlight>
              </a:rPr>
              <a:t> </a:t>
            </a:r>
            <a:r>
              <a:rPr lang="en-US" sz="3200">
                <a:highlight>
                  <a:srgbClr val="00FF00"/>
                </a:highlight>
              </a:rPr>
              <a:t>ENTER JOURNAL LINES</a:t>
            </a:r>
            <a:endParaRPr lang="en-US">
              <a:highlight>
                <a:srgbClr val="00FF00"/>
              </a:highlight>
            </a:endParaRPr>
          </a:p>
        </p:txBody>
      </p:sp>
    </p:spTree>
    <p:extLst>
      <p:ext uri="{BB962C8B-B14F-4D97-AF65-F5344CB8AC3E}">
        <p14:creationId xmlns:p14="http://schemas.microsoft.com/office/powerpoint/2010/main" val="21706727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BD2457-0059-B63E-7886-EAA6511AD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1666628"/>
            <a:ext cx="11601450" cy="4696072"/>
          </a:xfrm>
          <a:prstGeom prst="rect">
            <a:avLst/>
          </a:prstGeom>
        </p:spPr>
      </p:pic>
      <p:sp>
        <p:nvSpPr>
          <p:cNvPr id="6" name="TextBox 5">
            <a:extLst>
              <a:ext uri="{FF2B5EF4-FFF2-40B4-BE49-F238E27FC236}">
                <a16:creationId xmlns:a16="http://schemas.microsoft.com/office/drawing/2014/main" id="{744FD025-4F5E-E431-C006-467DB1AC6BF1}"/>
              </a:ext>
            </a:extLst>
          </p:cNvPr>
          <p:cNvSpPr txBox="1"/>
          <p:nvPr/>
        </p:nvSpPr>
        <p:spPr>
          <a:xfrm>
            <a:off x="3829050" y="202912"/>
            <a:ext cx="6057900" cy="584775"/>
          </a:xfrm>
          <a:prstGeom prst="rect">
            <a:avLst/>
          </a:prstGeom>
          <a:noFill/>
        </p:spPr>
        <p:txBody>
          <a:bodyPr wrap="square" rtlCol="0">
            <a:spAutoFit/>
          </a:bodyPr>
          <a:lstStyle/>
          <a:p>
            <a:r>
              <a:rPr lang="en-US" sz="3200">
                <a:highlight>
                  <a:srgbClr val="00FFFF"/>
                </a:highlight>
              </a:rPr>
              <a:t>REVIEW POSTING STATUS</a:t>
            </a:r>
          </a:p>
        </p:txBody>
      </p:sp>
    </p:spTree>
    <p:extLst>
      <p:ext uri="{BB962C8B-B14F-4D97-AF65-F5344CB8AC3E}">
        <p14:creationId xmlns:p14="http://schemas.microsoft.com/office/powerpoint/2010/main" val="218380866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DB5A7-978C-0EC1-0057-6BF8A8FF3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190625"/>
            <a:ext cx="11658600" cy="4476750"/>
          </a:xfrm>
          <a:prstGeom prst="rect">
            <a:avLst/>
          </a:prstGeom>
        </p:spPr>
      </p:pic>
      <p:sp>
        <p:nvSpPr>
          <p:cNvPr id="6" name="Arrow: Down 5">
            <a:extLst>
              <a:ext uri="{FF2B5EF4-FFF2-40B4-BE49-F238E27FC236}">
                <a16:creationId xmlns:a16="http://schemas.microsoft.com/office/drawing/2014/main" id="{DEBEE887-E8AB-4DDB-027F-BBC704C52D87}"/>
              </a:ext>
            </a:extLst>
          </p:cNvPr>
          <p:cNvSpPr/>
          <p:nvPr/>
        </p:nvSpPr>
        <p:spPr>
          <a:xfrm>
            <a:off x="947964" y="4245427"/>
            <a:ext cx="514350" cy="100057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A7286B-AC60-F14E-B0F3-8A12BF58C150}"/>
              </a:ext>
            </a:extLst>
          </p:cNvPr>
          <p:cNvSpPr txBox="1"/>
          <p:nvPr/>
        </p:nvSpPr>
        <p:spPr>
          <a:xfrm>
            <a:off x="3708400" y="508000"/>
            <a:ext cx="3568700" cy="461665"/>
          </a:xfrm>
          <a:prstGeom prst="rect">
            <a:avLst/>
          </a:prstGeom>
          <a:noFill/>
        </p:spPr>
        <p:txBody>
          <a:bodyPr wrap="square" rtlCol="0">
            <a:spAutoFit/>
          </a:bodyPr>
          <a:lstStyle/>
          <a:p>
            <a:r>
              <a:rPr lang="en-US" sz="2400" dirty="0">
                <a:solidFill>
                  <a:srgbClr val="00B0F0"/>
                </a:solidFill>
              </a:rPr>
              <a:t>To Review Posted Journal</a:t>
            </a:r>
          </a:p>
        </p:txBody>
      </p:sp>
    </p:spTree>
    <p:extLst>
      <p:ext uri="{BB962C8B-B14F-4D97-AF65-F5344CB8AC3E}">
        <p14:creationId xmlns:p14="http://schemas.microsoft.com/office/powerpoint/2010/main" val="167438922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F1F10-A60A-56BB-6DF4-F841CF632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1654"/>
            <a:ext cx="12192000" cy="5824896"/>
          </a:xfrm>
          <a:prstGeom prst="rect">
            <a:avLst/>
          </a:prstGeom>
        </p:spPr>
      </p:pic>
      <p:sp>
        <p:nvSpPr>
          <p:cNvPr id="2" name="TextBox 1">
            <a:extLst>
              <a:ext uri="{FF2B5EF4-FFF2-40B4-BE49-F238E27FC236}">
                <a16:creationId xmlns:a16="http://schemas.microsoft.com/office/drawing/2014/main" id="{557B95C3-0C5C-E877-308D-521CA9E57217}"/>
              </a:ext>
            </a:extLst>
          </p:cNvPr>
          <p:cNvSpPr txBox="1"/>
          <p:nvPr/>
        </p:nvSpPr>
        <p:spPr>
          <a:xfrm>
            <a:off x="3860800" y="171450"/>
            <a:ext cx="3568700" cy="523220"/>
          </a:xfrm>
          <a:prstGeom prst="rect">
            <a:avLst/>
          </a:prstGeom>
          <a:noFill/>
        </p:spPr>
        <p:txBody>
          <a:bodyPr wrap="square" rtlCol="0">
            <a:spAutoFit/>
          </a:bodyPr>
          <a:lstStyle/>
          <a:p>
            <a:r>
              <a:rPr lang="en-US" sz="2800" dirty="0">
                <a:solidFill>
                  <a:srgbClr val="C00000"/>
                </a:solidFill>
              </a:rPr>
              <a:t>Posted </a:t>
            </a:r>
            <a:r>
              <a:rPr lang="en-US" sz="2800" dirty="0" err="1">
                <a:solidFill>
                  <a:srgbClr val="C00000"/>
                </a:solidFill>
              </a:rPr>
              <a:t>Entery</a:t>
            </a:r>
            <a:endParaRPr lang="en-US" sz="2800" dirty="0">
              <a:solidFill>
                <a:srgbClr val="C00000"/>
              </a:solidFill>
            </a:endParaRPr>
          </a:p>
        </p:txBody>
      </p:sp>
    </p:spTree>
    <p:extLst>
      <p:ext uri="{BB962C8B-B14F-4D97-AF65-F5344CB8AC3E}">
        <p14:creationId xmlns:p14="http://schemas.microsoft.com/office/powerpoint/2010/main" val="212187043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254E73-9A1F-C1EB-D8F5-31C972437EB2}"/>
              </a:ext>
            </a:extLst>
          </p:cNvPr>
          <p:cNvSpPr txBox="1"/>
          <p:nvPr/>
        </p:nvSpPr>
        <p:spPr>
          <a:xfrm>
            <a:off x="4171950" y="381000"/>
            <a:ext cx="5657850" cy="584775"/>
          </a:xfrm>
          <a:prstGeom prst="rect">
            <a:avLst/>
          </a:prstGeom>
          <a:noFill/>
        </p:spPr>
        <p:txBody>
          <a:bodyPr wrap="square" rtlCol="0">
            <a:spAutoFit/>
          </a:bodyPr>
          <a:lstStyle/>
          <a:p>
            <a:r>
              <a:rPr lang="en-US" sz="3200">
                <a:solidFill>
                  <a:schemeClr val="accent1"/>
                </a:solidFill>
              </a:rPr>
              <a:t>REVERSE JOURNALS </a:t>
            </a:r>
          </a:p>
        </p:txBody>
      </p:sp>
      <p:sp>
        <p:nvSpPr>
          <p:cNvPr id="6" name="TextBox 5">
            <a:extLst>
              <a:ext uri="{FF2B5EF4-FFF2-40B4-BE49-F238E27FC236}">
                <a16:creationId xmlns:a16="http://schemas.microsoft.com/office/drawing/2014/main" id="{53834C5B-6357-8E8B-170C-20906583045B}"/>
              </a:ext>
            </a:extLst>
          </p:cNvPr>
          <p:cNvSpPr txBox="1"/>
          <p:nvPr/>
        </p:nvSpPr>
        <p:spPr>
          <a:xfrm>
            <a:off x="590550" y="1119605"/>
            <a:ext cx="11887200" cy="1200329"/>
          </a:xfrm>
          <a:prstGeom prst="rect">
            <a:avLst/>
          </a:prstGeom>
          <a:noFill/>
        </p:spPr>
        <p:txBody>
          <a:bodyPr wrap="square" rtlCol="0">
            <a:spAutoFit/>
          </a:bodyPr>
          <a:lstStyle/>
          <a:p>
            <a:r>
              <a:rPr lang="en-US"/>
              <a:t> </a:t>
            </a:r>
            <a:r>
              <a:rPr lang="en-US" sz="2400"/>
              <a:t>A Reverse Journal refers to the process of reversing a previously posted journal entry. This is typically used to correct mistakes or make adjustments for temporary transactions. The reverse journal effectively creates a new entry that negates (or cancels out) the original one.</a:t>
            </a:r>
            <a:endParaRPr lang="en-US"/>
          </a:p>
        </p:txBody>
      </p:sp>
      <p:sp>
        <p:nvSpPr>
          <p:cNvPr id="7" name="TextBox 6">
            <a:extLst>
              <a:ext uri="{FF2B5EF4-FFF2-40B4-BE49-F238E27FC236}">
                <a16:creationId xmlns:a16="http://schemas.microsoft.com/office/drawing/2014/main" id="{51879C97-439B-63F7-F13A-DCB061DDA575}"/>
              </a:ext>
            </a:extLst>
          </p:cNvPr>
          <p:cNvSpPr txBox="1"/>
          <p:nvPr/>
        </p:nvSpPr>
        <p:spPr>
          <a:xfrm>
            <a:off x="1085850" y="2419350"/>
            <a:ext cx="11106150" cy="1261884"/>
          </a:xfrm>
          <a:prstGeom prst="rect">
            <a:avLst/>
          </a:prstGeom>
          <a:noFill/>
        </p:spPr>
        <p:txBody>
          <a:bodyPr wrap="square" rtlCol="0">
            <a:spAutoFit/>
          </a:bodyPr>
          <a:lstStyle/>
          <a:p>
            <a:r>
              <a:rPr lang="en-US" sz="2800">
                <a:solidFill>
                  <a:srgbClr val="00B0F0"/>
                </a:solidFill>
              </a:rPr>
              <a:t>Types of Reversals:</a:t>
            </a:r>
          </a:p>
          <a:p>
            <a:r>
              <a:rPr lang="en-US" sz="2400"/>
              <a:t>Switch Dr/Cr: Reverses the debit and credit amounts.</a:t>
            </a:r>
          </a:p>
          <a:p>
            <a:r>
              <a:rPr lang="en-US" sz="2400"/>
              <a:t>Change Sign: Changes the sign of the amount without switching debit and credit</a:t>
            </a:r>
            <a:r>
              <a:rPr lang="en-US"/>
              <a:t>.</a:t>
            </a:r>
          </a:p>
        </p:txBody>
      </p:sp>
      <p:sp>
        <p:nvSpPr>
          <p:cNvPr id="8" name="TextBox 7">
            <a:extLst>
              <a:ext uri="{FF2B5EF4-FFF2-40B4-BE49-F238E27FC236}">
                <a16:creationId xmlns:a16="http://schemas.microsoft.com/office/drawing/2014/main" id="{ACAF2FDD-37E9-0D0C-1A6F-05B20710EC05}"/>
              </a:ext>
            </a:extLst>
          </p:cNvPr>
          <p:cNvSpPr txBox="1"/>
          <p:nvPr/>
        </p:nvSpPr>
        <p:spPr>
          <a:xfrm>
            <a:off x="1676400" y="4107120"/>
            <a:ext cx="9925050" cy="2369880"/>
          </a:xfrm>
          <a:prstGeom prst="rect">
            <a:avLst/>
          </a:prstGeom>
          <a:noFill/>
        </p:spPr>
        <p:txBody>
          <a:bodyPr wrap="square" rtlCol="0">
            <a:spAutoFit/>
          </a:bodyPr>
          <a:lstStyle/>
          <a:p>
            <a:r>
              <a:rPr lang="en-US">
                <a:solidFill>
                  <a:srgbClr val="00B050"/>
                </a:solidFill>
              </a:rPr>
              <a:t> </a:t>
            </a:r>
            <a:r>
              <a:rPr lang="en-US" sz="2800">
                <a:solidFill>
                  <a:srgbClr val="00B050"/>
                </a:solidFill>
              </a:rPr>
              <a:t>Process:</a:t>
            </a:r>
            <a:endParaRPr lang="en-US">
              <a:solidFill>
                <a:srgbClr val="00B050"/>
              </a:solidFill>
            </a:endParaRPr>
          </a:p>
          <a:p>
            <a:r>
              <a:rPr lang="en-US" sz="2400"/>
              <a:t>Navigate to the Journal Entry screen.</a:t>
            </a:r>
          </a:p>
          <a:p>
            <a:r>
              <a:rPr lang="en-US" sz="2400"/>
              <a:t>Query the journal you wish to reverse.</a:t>
            </a:r>
          </a:p>
          <a:p>
            <a:r>
              <a:rPr lang="en-US" sz="2400"/>
              <a:t>Choose Reverse from the actions</a:t>
            </a:r>
          </a:p>
          <a:p>
            <a:r>
              <a:rPr lang="en-US" sz="2400"/>
              <a:t>Select the reversal method (Switch Dr/Cr or Change Sign.</a:t>
            </a:r>
          </a:p>
          <a:p>
            <a:r>
              <a:rPr lang="en-US" sz="2400"/>
              <a:t>Post the reversed journal.</a:t>
            </a:r>
          </a:p>
        </p:txBody>
      </p:sp>
    </p:spTree>
    <p:extLst>
      <p:ext uri="{BB962C8B-B14F-4D97-AF65-F5344CB8AC3E}">
        <p14:creationId xmlns:p14="http://schemas.microsoft.com/office/powerpoint/2010/main" val="23017983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690DA-6A6A-7E87-91B3-CFE8BCEA8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031522"/>
            <a:ext cx="12191999" cy="5953478"/>
          </a:xfrm>
          <a:prstGeom prst="rect">
            <a:avLst/>
          </a:prstGeom>
        </p:spPr>
      </p:pic>
      <p:sp>
        <p:nvSpPr>
          <p:cNvPr id="2" name="TextBox 1">
            <a:extLst>
              <a:ext uri="{FF2B5EF4-FFF2-40B4-BE49-F238E27FC236}">
                <a16:creationId xmlns:a16="http://schemas.microsoft.com/office/drawing/2014/main" id="{50DD74FE-2633-1904-2F57-FF3C8200E549}"/>
              </a:ext>
            </a:extLst>
          </p:cNvPr>
          <p:cNvSpPr txBox="1"/>
          <p:nvPr/>
        </p:nvSpPr>
        <p:spPr>
          <a:xfrm>
            <a:off x="3492501" y="175567"/>
            <a:ext cx="4686300" cy="523220"/>
          </a:xfrm>
          <a:prstGeom prst="rect">
            <a:avLst/>
          </a:prstGeom>
          <a:noFill/>
        </p:spPr>
        <p:txBody>
          <a:bodyPr wrap="square" rtlCol="0">
            <a:spAutoFit/>
          </a:bodyPr>
          <a:lstStyle/>
          <a:p>
            <a:r>
              <a:rPr lang="en-US" sz="2800" dirty="0">
                <a:solidFill>
                  <a:srgbClr val="7030A0"/>
                </a:solidFill>
              </a:rPr>
              <a:t>Incorrect Journal </a:t>
            </a:r>
            <a:r>
              <a:rPr lang="en-US" sz="2800" dirty="0" err="1">
                <a:solidFill>
                  <a:srgbClr val="7030A0"/>
                </a:solidFill>
              </a:rPr>
              <a:t>Entery</a:t>
            </a:r>
            <a:r>
              <a:rPr lang="en-US" sz="2800" dirty="0">
                <a:solidFill>
                  <a:srgbClr val="7030A0"/>
                </a:solidFill>
              </a:rPr>
              <a:t> </a:t>
            </a:r>
          </a:p>
        </p:txBody>
      </p:sp>
    </p:spTree>
    <p:extLst>
      <p:ext uri="{BB962C8B-B14F-4D97-AF65-F5344CB8AC3E}">
        <p14:creationId xmlns:p14="http://schemas.microsoft.com/office/powerpoint/2010/main" val="238739296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D1CFB4-F984-4F4D-7CFD-ADF79F41C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4" y="775595"/>
            <a:ext cx="12192000" cy="4948476"/>
          </a:xfrm>
          <a:prstGeom prst="rect">
            <a:avLst/>
          </a:prstGeom>
        </p:spPr>
      </p:pic>
    </p:spTree>
    <p:extLst>
      <p:ext uri="{BB962C8B-B14F-4D97-AF65-F5344CB8AC3E}">
        <p14:creationId xmlns:p14="http://schemas.microsoft.com/office/powerpoint/2010/main" val="23268774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95CAFC-EF4B-7A22-CCEA-C82243177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286" y="833075"/>
            <a:ext cx="10798628" cy="5191850"/>
          </a:xfrm>
          <a:prstGeom prst="rect">
            <a:avLst/>
          </a:prstGeom>
        </p:spPr>
      </p:pic>
      <p:sp>
        <p:nvSpPr>
          <p:cNvPr id="2" name="Arrow: Down 1">
            <a:extLst>
              <a:ext uri="{FF2B5EF4-FFF2-40B4-BE49-F238E27FC236}">
                <a16:creationId xmlns:a16="http://schemas.microsoft.com/office/drawing/2014/main" id="{D5D9BC9C-4DE5-E86B-D8B5-15CE102740BC}"/>
              </a:ext>
            </a:extLst>
          </p:cNvPr>
          <p:cNvSpPr/>
          <p:nvPr/>
        </p:nvSpPr>
        <p:spPr>
          <a:xfrm>
            <a:off x="2184400" y="4305300"/>
            <a:ext cx="330200" cy="7493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19818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0BAEF-1B26-8299-8C57-E4E7AA06D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209551"/>
            <a:ext cx="11772900" cy="6515100"/>
          </a:xfrm>
          <a:prstGeom prst="rect">
            <a:avLst/>
          </a:prstGeom>
        </p:spPr>
      </p:pic>
      <p:sp>
        <p:nvSpPr>
          <p:cNvPr id="2" name="Arrow: Up 1">
            <a:extLst>
              <a:ext uri="{FF2B5EF4-FFF2-40B4-BE49-F238E27FC236}">
                <a16:creationId xmlns:a16="http://schemas.microsoft.com/office/drawing/2014/main" id="{299842D5-1502-1AFB-2AC9-B50E4B5F7A9C}"/>
              </a:ext>
            </a:extLst>
          </p:cNvPr>
          <p:cNvSpPr/>
          <p:nvPr/>
        </p:nvSpPr>
        <p:spPr>
          <a:xfrm>
            <a:off x="10541000" y="2514600"/>
            <a:ext cx="355600" cy="673100"/>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44732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A89B78-C259-52FD-4E88-6C6627F2E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895350"/>
            <a:ext cx="12058650" cy="5881359"/>
          </a:xfrm>
          <a:prstGeom prst="rect">
            <a:avLst/>
          </a:prstGeom>
        </p:spPr>
      </p:pic>
      <p:sp>
        <p:nvSpPr>
          <p:cNvPr id="4" name="TextBox 3">
            <a:extLst>
              <a:ext uri="{FF2B5EF4-FFF2-40B4-BE49-F238E27FC236}">
                <a16:creationId xmlns:a16="http://schemas.microsoft.com/office/drawing/2014/main" id="{226DCB8A-88EA-1916-F713-9065425409AC}"/>
              </a:ext>
            </a:extLst>
          </p:cNvPr>
          <p:cNvSpPr txBox="1"/>
          <p:nvPr/>
        </p:nvSpPr>
        <p:spPr>
          <a:xfrm>
            <a:off x="4610100" y="81291"/>
            <a:ext cx="4438650" cy="523220"/>
          </a:xfrm>
          <a:prstGeom prst="rect">
            <a:avLst/>
          </a:prstGeom>
          <a:noFill/>
        </p:spPr>
        <p:txBody>
          <a:bodyPr wrap="square" rtlCol="0">
            <a:spAutoFit/>
          </a:bodyPr>
          <a:lstStyle/>
          <a:p>
            <a:r>
              <a:rPr lang="en-US" sz="2800">
                <a:solidFill>
                  <a:srgbClr val="FF0000"/>
                </a:solidFill>
              </a:rPr>
              <a:t>REVERSED JOURNAL </a:t>
            </a:r>
          </a:p>
        </p:txBody>
      </p:sp>
    </p:spTree>
    <p:extLst>
      <p:ext uri="{BB962C8B-B14F-4D97-AF65-F5344CB8AC3E}">
        <p14:creationId xmlns:p14="http://schemas.microsoft.com/office/powerpoint/2010/main" val="36714733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C8375A-25BF-63D9-6A2E-38D782057551}"/>
              </a:ext>
            </a:extLst>
          </p:cNvPr>
          <p:cNvSpPr txBox="1"/>
          <p:nvPr/>
        </p:nvSpPr>
        <p:spPr>
          <a:xfrm>
            <a:off x="286657" y="101074"/>
            <a:ext cx="8868229" cy="3139321"/>
          </a:xfrm>
          <a:prstGeom prst="rect">
            <a:avLst/>
          </a:prstGeom>
          <a:noFill/>
        </p:spPr>
        <p:txBody>
          <a:bodyPr wrap="square" rtlCol="0">
            <a:spAutoFit/>
          </a:bodyPr>
          <a:lstStyle/>
          <a:p>
            <a:r>
              <a:rPr lang="en-US" sz="6600" dirty="0">
                <a:solidFill>
                  <a:srgbClr val="FFFF00"/>
                </a:solidFill>
              </a:rPr>
              <a:t>Graduation</a:t>
            </a:r>
          </a:p>
          <a:p>
            <a:r>
              <a:rPr lang="en-US" sz="6600" dirty="0">
                <a:solidFill>
                  <a:srgbClr val="FFFF00"/>
                </a:solidFill>
              </a:rPr>
              <a:t>Project</a:t>
            </a:r>
          </a:p>
          <a:p>
            <a:r>
              <a:rPr lang="en-US" sz="6600" dirty="0">
                <a:solidFill>
                  <a:srgbClr val="FFFF00"/>
                </a:solidFill>
              </a:rPr>
              <a:t>Presentation</a:t>
            </a:r>
            <a:endParaRPr lang="en-US" sz="1400" dirty="0">
              <a:solidFill>
                <a:srgbClr val="FFFF00"/>
              </a:solidFill>
            </a:endParaRPr>
          </a:p>
        </p:txBody>
      </p:sp>
      <p:sp>
        <p:nvSpPr>
          <p:cNvPr id="3" name="Oval 2">
            <a:extLst>
              <a:ext uri="{FF2B5EF4-FFF2-40B4-BE49-F238E27FC236}">
                <a16:creationId xmlns:a16="http://schemas.microsoft.com/office/drawing/2014/main" id="{B57A36FC-EA8C-90C1-1AAF-15BC465BEE59}"/>
              </a:ext>
            </a:extLst>
          </p:cNvPr>
          <p:cNvSpPr/>
          <p:nvPr/>
        </p:nvSpPr>
        <p:spPr>
          <a:xfrm>
            <a:off x="101600" y="3860800"/>
            <a:ext cx="12090400" cy="1333500"/>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General Ledger Operations And Financial Reporting In Oracle ERP</a:t>
            </a:r>
            <a:endParaRPr lang="en-US" sz="2400" dirty="0"/>
          </a:p>
        </p:txBody>
      </p:sp>
    </p:spTree>
    <p:extLst>
      <p:ext uri="{BB962C8B-B14F-4D97-AF65-F5344CB8AC3E}">
        <p14:creationId xmlns:p14="http://schemas.microsoft.com/office/powerpoint/2010/main" val="3247668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7" name="Rectangle 2"/>
          <p:cNvSpPr/>
          <p:nvPr/>
        </p:nvSpPr>
        <p:spPr>
          <a:xfrm>
            <a:off x="3975775" y="479685"/>
            <a:ext cx="3534297" cy="368611"/>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ts val="1892"/>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4000" b="1" i="0" u="none" normalizeH="0" baseline="0" noProof="0">
                <a:solidFill>
                  <a:srgbClr val="000000"/>
                </a:solidFill>
                <a:uLnTx/>
                <a:uFillTx/>
                <a:latin typeface="Times New Roman" pitchFamily="18" charset="0"/>
              </a:rPr>
              <a:t>Recurring Journals</a:t>
            </a:r>
            <a:endParaRPr sz="4000" b="1">
              <a:latin typeface="Times New Roman" panose="02020603050405020304" pitchFamily="18" charset="0"/>
            </a:endParaRPr>
          </a:p>
        </p:txBody>
      </p:sp>
      <p:sp>
        <p:nvSpPr>
          <p:cNvPr id="1028" name="Rectangle 3"/>
          <p:cNvSpPr/>
          <p:nvPr/>
        </p:nvSpPr>
        <p:spPr>
          <a:xfrm>
            <a:off x="4695303" y="848296"/>
            <a:ext cx="3024630" cy="368611"/>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ts val="1892"/>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400" b="0" i="0" u="none" normalizeH="0" baseline="0" noProof="0">
                <a:solidFill>
                  <a:srgbClr val="000000"/>
                </a:solidFill>
                <a:uLnTx/>
                <a:uFillTx/>
                <a:latin typeface="Times New Roman" pitchFamily="18" charset="0"/>
              </a:rPr>
              <a:t>From Navigations .1</a:t>
            </a:r>
            <a:endParaRPr sz="2400">
              <a:latin typeface="Times New Roman" panose="02020603050405020304" pitchFamily="18" charset="0"/>
            </a:endParaRPr>
          </a:p>
          <a:p>
            <a:pPr marL="0" lvl="0" indent="0" algn="r" defTabSz="586519" fontAlgn="base">
              <a:lnSpc>
                <a:spcPts val="1892"/>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026" b="0" i="0" u="none" normalizeH="0" baseline="0" noProof="0">
              <a:solidFill>
                <a:srgbClr val="000000"/>
              </a:solidFill>
              <a:uLnTx/>
              <a:uFillTx/>
              <a:latin typeface="Times New Roman" panose="02020603050405020304" pitchFamily="18" charset="0"/>
            </a:endParaRPr>
          </a:p>
          <a:p>
            <a:pPr marL="0" lvl="0" indent="0" algn="r" defTabSz="586519" fontAlgn="base">
              <a:lnSpc>
                <a:spcPts val="1892"/>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026" b="0" i="0" u="none" normalizeH="0" baseline="0" noProof="0">
                <a:solidFill>
                  <a:srgbClr val="000000"/>
                </a:solidFill>
                <a:uLnTx/>
                <a:uFillTx/>
                <a:latin typeface="Times New Roman" panose="02020603050405020304" pitchFamily="18" charset="0"/>
              </a:rPr>
              <a:t>•</a:t>
            </a:r>
            <a:r>
              <a:rPr kumimoji="0" lang="en-US" altLang="en-US" sz="2000" b="0" i="0" u="none" normalizeH="0" baseline="0" noProof="0">
                <a:solidFill>
                  <a:srgbClr val="000000"/>
                </a:solidFill>
                <a:uLnTx/>
                <a:uFillTx/>
                <a:latin typeface="Times New Roman" pitchFamily="18" charset="0"/>
              </a:rPr>
              <a:t>General Ledger &gt; Define &gt; Recurring Journals </a:t>
            </a:r>
            <a:r>
              <a:rPr kumimoji="0" lang="en-US" altLang="en-US" sz="1026" b="0" i="0" u="none" normalizeH="0" baseline="0" noProof="0">
                <a:solidFill>
                  <a:srgbClr val="000000"/>
                </a:solidFill>
                <a:uLnTx/>
                <a:uFillTx/>
                <a:latin typeface="Times New Roman" pitchFamily="18" charset="0"/>
              </a:rPr>
              <a:t>.</a:t>
            </a:r>
            <a:endParaRPr sz="1026">
              <a:latin typeface="Times New Roman" panose="02020603050405020304" pitchFamily="18" charset="0"/>
            </a:endParaRPr>
          </a:p>
        </p:txBody>
      </p:sp>
      <p:sp>
        <p:nvSpPr>
          <p:cNvPr id="1029" name="Rectangle 4"/>
          <p:cNvSpPr/>
          <p:nvPr/>
        </p:nvSpPr>
        <p:spPr>
          <a:xfrm>
            <a:off x="4395500" y="5822898"/>
            <a:ext cx="3853150" cy="841466"/>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ct val="100000"/>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400" b="0" i="0" u="none" normalizeH="0" baseline="0" noProof="0" dirty="0">
                <a:solidFill>
                  <a:srgbClr val="000000"/>
                </a:solidFill>
                <a:uLnTx/>
                <a:uFillTx/>
                <a:latin typeface="Times New Roman" pitchFamily="18" charset="0"/>
              </a:rPr>
              <a:t>.</a:t>
            </a:r>
            <a:endParaRPr lang="en-US" sz="2400" dirty="0">
              <a:latin typeface="Times New Roman" panose="02020603050405020304" pitchFamily="18" charset="0"/>
            </a:endParaRPr>
          </a:p>
        </p:txBody>
      </p:sp>
      <p:pic>
        <p:nvPicPr>
          <p:cNvPr id="3" name="Picture 2">
            <a:extLst>
              <a:ext uri="{FF2B5EF4-FFF2-40B4-BE49-F238E27FC236}">
                <a16:creationId xmlns:a16="http://schemas.microsoft.com/office/drawing/2014/main" id="{87D5AD8E-7CAD-E2A5-F1C6-7F1DCC14B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88" y="1763378"/>
            <a:ext cx="11411712" cy="4614937"/>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1"/>
          <p:cNvPicPr>
            <a:picLocks noChangeAspect="1"/>
          </p:cNvPicPr>
          <p:nvPr/>
        </p:nvPicPr>
        <p:blipFill>
          <a:blip r:embed="rId2"/>
          <a:stretch>
            <a:fillRect/>
          </a:stretch>
        </p:blipFill>
        <p:spPr>
          <a:xfrm>
            <a:off x="0" y="805139"/>
            <a:ext cx="19735800" cy="8210550"/>
          </a:xfrm>
          <a:prstGeom prst="rect">
            <a:avLst/>
          </a:prstGeom>
          <a:noFill/>
          <a:ln>
            <a:noFill/>
            <a:miter lim="800000"/>
          </a:ln>
        </p:spPr>
      </p:pic>
      <p:sp>
        <p:nvSpPr>
          <p:cNvPr id="2052" name="Rectangle 3"/>
          <p:cNvSpPr/>
          <p:nvPr/>
        </p:nvSpPr>
        <p:spPr>
          <a:xfrm>
            <a:off x="2781300" y="3050498"/>
            <a:ext cx="7442199" cy="321771"/>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ts val="1555"/>
              </a:lnSpc>
              <a:spcBef>
                <a:spcPct val="0"/>
              </a:spcBef>
              <a:spcAft>
                <a:spcPts val="7544"/>
              </a:spcAft>
              <a:buSzTx/>
              <a:buNone/>
              <a:defRPr kumimoji="0" lang="en-US" altLang="en-US" sz="1155" b="0" i="0" u="none" normalizeH="0" baseline="0" noProof="0">
                <a:solidFill>
                  <a:srgbClr val="000000"/>
                </a:solidFill>
                <a:uLnTx/>
                <a:uFillTx/>
                <a:latin typeface="Calibri" pitchFamily="34" charset="0"/>
              </a:defRPr>
            </a:pPr>
            <a:endParaRPr sz="2400" dirty="0">
              <a:latin typeface="Times New Roman" pitchFamily="18" charset="0"/>
            </a:endParaRPr>
          </a:p>
        </p:txBody>
      </p:sp>
      <p:sp>
        <p:nvSpPr>
          <p:cNvPr id="4" name="TextBox 3">
            <a:extLst>
              <a:ext uri="{FF2B5EF4-FFF2-40B4-BE49-F238E27FC236}">
                <a16:creationId xmlns:a16="http://schemas.microsoft.com/office/drawing/2014/main" id="{88E8CD11-67E4-E4FB-5988-7D4D40D1EE06}"/>
              </a:ext>
            </a:extLst>
          </p:cNvPr>
          <p:cNvSpPr txBox="1"/>
          <p:nvPr/>
        </p:nvSpPr>
        <p:spPr>
          <a:xfrm>
            <a:off x="3771900" y="35697"/>
            <a:ext cx="3238500" cy="400110"/>
          </a:xfrm>
          <a:prstGeom prst="rect">
            <a:avLst/>
          </a:prstGeom>
          <a:noFill/>
        </p:spPr>
        <p:txBody>
          <a:bodyPr wrap="square" rtlCol="0">
            <a:spAutoFit/>
          </a:bodyPr>
          <a:lstStyle/>
          <a:p>
            <a:r>
              <a:rPr kumimoji="0" lang="en-US" altLang="en-US" sz="1800" b="0" i="0" u="none" normalizeH="0" baseline="0" noProof="0" dirty="0">
                <a:solidFill>
                  <a:srgbClr val="000000"/>
                </a:solidFill>
                <a:uLnTx/>
                <a:uFillTx/>
                <a:latin typeface="Times New Roman" pitchFamily="18" charset="0"/>
              </a:rPr>
              <a:t>2</a:t>
            </a:r>
            <a:r>
              <a:rPr kumimoji="0" lang="en-US" altLang="en-US" sz="2000" b="0" i="0" u="none" normalizeH="0" baseline="0" noProof="0" dirty="0">
                <a:solidFill>
                  <a:srgbClr val="000000"/>
                </a:solidFill>
                <a:uLnTx/>
                <a:uFillTx/>
                <a:latin typeface="Times New Roman" pitchFamily="18" charset="0"/>
              </a:rPr>
              <a:t>.Then will appear:-</a:t>
            </a:r>
            <a:endParaRPr lang="en-US" dirty="0"/>
          </a:p>
        </p:txBody>
      </p:sp>
      <p:sp>
        <p:nvSpPr>
          <p:cNvPr id="5" name="TextBox 4">
            <a:extLst>
              <a:ext uri="{FF2B5EF4-FFF2-40B4-BE49-F238E27FC236}">
                <a16:creationId xmlns:a16="http://schemas.microsoft.com/office/drawing/2014/main" id="{7CF079E8-1DFF-2912-742D-E3211C7F9399}"/>
              </a:ext>
            </a:extLst>
          </p:cNvPr>
          <p:cNvSpPr txBox="1"/>
          <p:nvPr/>
        </p:nvSpPr>
        <p:spPr>
          <a:xfrm>
            <a:off x="3295650" y="405029"/>
            <a:ext cx="5181600" cy="400110"/>
          </a:xfrm>
          <a:prstGeom prst="rect">
            <a:avLst/>
          </a:prstGeom>
          <a:noFill/>
        </p:spPr>
        <p:txBody>
          <a:bodyPr wrap="square" rtlCol="0">
            <a:spAutoFit/>
          </a:bodyPr>
          <a:lstStyle/>
          <a:p>
            <a:r>
              <a:rPr lang="en-US" sz="2000" dirty="0"/>
              <a:t>Define Recurring Journal Formula</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47C387-0DB9-138D-A2F3-B1B1C0319E9A}"/>
              </a:ext>
            </a:extLst>
          </p:cNvPr>
          <p:cNvSpPr txBox="1"/>
          <p:nvPr/>
        </p:nvSpPr>
        <p:spPr>
          <a:xfrm>
            <a:off x="2728685" y="595"/>
            <a:ext cx="5123543" cy="646331"/>
          </a:xfrm>
          <a:prstGeom prst="rect">
            <a:avLst/>
          </a:prstGeom>
          <a:noFill/>
        </p:spPr>
        <p:txBody>
          <a:bodyPr wrap="square" rtlCol="0">
            <a:spAutoFit/>
          </a:bodyPr>
          <a:lstStyle/>
          <a:p>
            <a:r>
              <a:rPr kumimoji="0" lang="en-US" altLang="en-US" sz="1800" b="0" i="0" u="none" normalizeH="0" baseline="0" noProof="0" dirty="0">
                <a:solidFill>
                  <a:srgbClr val="000000"/>
                </a:solidFill>
                <a:uLnTx/>
                <a:uFillTx/>
                <a:latin typeface="Times New Roman" pitchFamily="18" charset="0"/>
              </a:rPr>
              <a:t>3.Fill the Recurring Journal Formula with rent expense account :-</a:t>
            </a:r>
            <a:endParaRPr lang="en-US" dirty="0"/>
          </a:p>
        </p:txBody>
      </p:sp>
      <p:pic>
        <p:nvPicPr>
          <p:cNvPr id="6" name="Picture 2">
            <a:extLst>
              <a:ext uri="{FF2B5EF4-FFF2-40B4-BE49-F238E27FC236}">
                <a16:creationId xmlns:a16="http://schemas.microsoft.com/office/drawing/2014/main" id="{9E27BC5A-8C18-C8F5-7B92-04AA991DCE51}"/>
              </a:ext>
            </a:extLst>
          </p:cNvPr>
          <p:cNvPicPr>
            <a:picLocks noChangeAspect="1"/>
          </p:cNvPicPr>
          <p:nvPr/>
        </p:nvPicPr>
        <p:blipFill>
          <a:blip r:embed="rId2"/>
          <a:stretch>
            <a:fillRect/>
          </a:stretch>
        </p:blipFill>
        <p:spPr>
          <a:xfrm>
            <a:off x="130629" y="646926"/>
            <a:ext cx="14572343" cy="7104297"/>
          </a:xfrm>
          <a:prstGeom prst="rect">
            <a:avLst/>
          </a:prstGeom>
          <a:noFill/>
          <a:ln>
            <a:noFill/>
            <a:miter lim="800000"/>
          </a:ln>
        </p:spPr>
      </p:pic>
    </p:spTree>
    <p:extLst>
      <p:ext uri="{BB962C8B-B14F-4D97-AF65-F5344CB8AC3E}">
        <p14:creationId xmlns:p14="http://schemas.microsoft.com/office/powerpoint/2010/main" val="42280989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1"/>
          <p:cNvPicPr>
            <a:picLocks noChangeAspect="1"/>
          </p:cNvPicPr>
          <p:nvPr/>
        </p:nvPicPr>
        <p:blipFill>
          <a:blip r:embed="rId2"/>
          <a:stretch>
            <a:fillRect/>
          </a:stretch>
        </p:blipFill>
        <p:spPr>
          <a:xfrm>
            <a:off x="139337" y="753295"/>
            <a:ext cx="15254513" cy="12418142"/>
          </a:xfrm>
          <a:prstGeom prst="rect">
            <a:avLst/>
          </a:prstGeom>
          <a:noFill/>
          <a:ln>
            <a:noFill/>
            <a:miter lim="800000"/>
          </a:ln>
        </p:spPr>
      </p:pic>
      <p:sp>
        <p:nvSpPr>
          <p:cNvPr id="3075" name="Rectangle 2"/>
          <p:cNvSpPr/>
          <p:nvPr/>
        </p:nvSpPr>
        <p:spPr>
          <a:xfrm>
            <a:off x="2306276" y="251945"/>
            <a:ext cx="3270660" cy="155794"/>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ct val="100000"/>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800" b="0" i="0" u="none" normalizeH="0" baseline="0" noProof="0">
                <a:solidFill>
                  <a:srgbClr val="000000"/>
                </a:solidFill>
                <a:uLnTx/>
                <a:uFillTx/>
                <a:latin typeface="Times New Roman" pitchFamily="18" charset="0"/>
              </a:rPr>
              <a:t>4. click on "Lines" to complete the Recurring Journal</a:t>
            </a:r>
            <a:r>
              <a:rPr kumimoji="0" lang="en-US" altLang="en-US" sz="1155" b="0" i="0" u="none" normalizeH="0" baseline="0" noProof="0">
                <a:solidFill>
                  <a:srgbClr val="000000"/>
                </a:solidFill>
                <a:uLnTx/>
                <a:uFillTx/>
                <a:latin typeface="Times New Roman" pitchFamily="18" charset="0"/>
              </a:rPr>
              <a:t>:-</a:t>
            </a:r>
            <a:endParaRPr>
              <a:latin typeface="Times New Roman" panose="0202060305040502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2"/>
          <a:stretch>
            <a:fillRect/>
          </a:stretch>
        </p:blipFill>
        <p:spPr>
          <a:xfrm>
            <a:off x="50840" y="1181100"/>
            <a:ext cx="17004926" cy="8991600"/>
          </a:xfrm>
          <a:prstGeom prst="rect">
            <a:avLst/>
          </a:prstGeom>
          <a:noFill/>
          <a:ln>
            <a:noFill/>
            <a:miter lim="800000"/>
          </a:ln>
        </p:spPr>
      </p:pic>
      <p:sp>
        <p:nvSpPr>
          <p:cNvPr id="4099" name="Rectangle 2"/>
          <p:cNvSpPr/>
          <p:nvPr/>
        </p:nvSpPr>
        <p:spPr>
          <a:xfrm>
            <a:off x="3328616" y="140841"/>
            <a:ext cx="3338884" cy="417488"/>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r" defTabSz="586519" fontAlgn="base">
              <a:lnSpc>
                <a:spcPts val="2077"/>
              </a:lnSpc>
              <a:spcBef>
                <a:spcPct val="0"/>
              </a:spcBef>
              <a:spcAft>
                <a:spcPts val="4987"/>
              </a:spcAft>
              <a:buSzTx/>
              <a:buNone/>
              <a:defRPr kumimoji="0" lang="en-US" altLang="en-US" sz="1155" b="0" i="0" u="none" normalizeH="0" baseline="0" noProof="0">
                <a:solidFill>
                  <a:srgbClr val="000000"/>
                </a:solidFill>
                <a:uLnTx/>
                <a:uFillTx/>
                <a:latin typeface="Calibri" pitchFamily="34" charset="0"/>
              </a:defRPr>
            </a:pPr>
            <a:r>
              <a:rPr kumimoji="0" lang="en-US" altLang="en-US" sz="2000" b="0" i="0" u="none" normalizeH="0" baseline="0" noProof="0" dirty="0">
                <a:solidFill>
                  <a:srgbClr val="000000"/>
                </a:solidFill>
                <a:uLnTx/>
                <a:uFillTx/>
                <a:latin typeface="Times New Roman" pitchFamily="18" charset="0"/>
              </a:rPr>
              <a:t>5. After completing "Journal Entry Lines" Click "Generate " to schedule and post recurring journal.</a:t>
            </a:r>
            <a:endParaRPr sz="2000" dirty="0">
              <a:latin typeface="Times New Roman" panose="02020603050405020304" pitchFamily="18" charset="0"/>
            </a:endParaRPr>
          </a:p>
        </p:txBody>
      </p:sp>
      <p:sp>
        <p:nvSpPr>
          <p:cNvPr id="4100" name="Rectangle 3"/>
          <p:cNvSpPr/>
          <p:nvPr/>
        </p:nvSpPr>
        <p:spPr>
          <a:xfrm>
            <a:off x="6409859" y="5925489"/>
            <a:ext cx="2143444" cy="45719"/>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r" defTabSz="586519" fontAlgn="base">
              <a:lnSpc>
                <a:spcPct val="100000"/>
              </a:lnSpc>
              <a:spcBef>
                <a:spcPts val="8619"/>
              </a:spcBef>
              <a:spcAft>
                <a:spcPct val="0"/>
              </a:spcAft>
              <a:buSzTx/>
              <a:buNone/>
              <a:defRPr kumimoji="0" lang="en-US" altLang="en-US" sz="1155" b="0" i="0" u="none" normalizeH="0" baseline="0" noProof="0">
                <a:solidFill>
                  <a:srgbClr val="000000"/>
                </a:solidFill>
                <a:uLnTx/>
                <a:uFillTx/>
                <a:latin typeface="Calibri" pitchFamily="34" charset="0"/>
              </a:defRPr>
            </a:pPr>
            <a:endParaRPr sz="2800" dirty="0">
              <a:latin typeface="Times New Roman" panose="02020603050405020304" pitchFamily="1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1"/>
          <p:cNvPicPr>
            <a:picLocks noChangeAspect="1"/>
          </p:cNvPicPr>
          <p:nvPr/>
        </p:nvPicPr>
        <p:blipFill>
          <a:blip r:embed="rId2"/>
          <a:stretch>
            <a:fillRect/>
          </a:stretch>
        </p:blipFill>
        <p:spPr>
          <a:xfrm>
            <a:off x="0" y="1295399"/>
            <a:ext cx="17621250" cy="9220201"/>
          </a:xfrm>
          <a:prstGeom prst="rect">
            <a:avLst/>
          </a:prstGeom>
          <a:noFill/>
          <a:ln>
            <a:noFill/>
            <a:miter lim="800000"/>
          </a:ln>
        </p:spPr>
      </p:pic>
      <p:sp>
        <p:nvSpPr>
          <p:cNvPr id="5124" name="Rectangle 3"/>
          <p:cNvSpPr/>
          <p:nvPr/>
        </p:nvSpPr>
        <p:spPr>
          <a:xfrm>
            <a:off x="3663137" y="6236237"/>
            <a:ext cx="2902049" cy="153758"/>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ct val="100000"/>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2400" b="1">
              <a:latin typeface="Times New Roman" panose="02020603050405020304" pitchFamily="18" charset="0"/>
            </a:endParaRPr>
          </a:p>
        </p:txBody>
      </p:sp>
      <p:sp>
        <p:nvSpPr>
          <p:cNvPr id="2" name="TextBox 1">
            <a:extLst>
              <a:ext uri="{FF2B5EF4-FFF2-40B4-BE49-F238E27FC236}">
                <a16:creationId xmlns:a16="http://schemas.microsoft.com/office/drawing/2014/main" id="{0C7BC27A-F566-4389-55CA-1535420A1ED8}"/>
              </a:ext>
            </a:extLst>
          </p:cNvPr>
          <p:cNvSpPr txBox="1"/>
          <p:nvPr/>
        </p:nvSpPr>
        <p:spPr>
          <a:xfrm>
            <a:off x="2667000" y="381000"/>
            <a:ext cx="6134100" cy="584775"/>
          </a:xfrm>
          <a:prstGeom prst="rect">
            <a:avLst/>
          </a:prstGeom>
          <a:noFill/>
        </p:spPr>
        <p:txBody>
          <a:bodyPr wrap="square" rtlCol="0">
            <a:spAutoFit/>
          </a:bodyPr>
          <a:lstStyle/>
          <a:p>
            <a:r>
              <a:rPr kumimoji="0" lang="en-US" altLang="en-US" sz="3200" b="0" i="0" u="none" normalizeH="0" baseline="0" noProof="0" dirty="0">
                <a:solidFill>
                  <a:srgbClr val="000000"/>
                </a:solidFill>
                <a:uLnTx/>
                <a:uFillTx/>
                <a:latin typeface="Times New Roman" pitchFamily="18" charset="0"/>
              </a:rPr>
              <a:t>6.to set recurring journal parameters</a:t>
            </a:r>
            <a:endParaRPr lang="en-US" sz="3200"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27F9F82-CC6C-EAFD-0277-E0F56FCE724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64EF7B-41CD-3BF6-8A57-805E6FA5967B}"/>
              </a:ext>
            </a:extLst>
          </p:cNvPr>
          <p:cNvPicPr>
            <a:picLocks noChangeAspect="1"/>
          </p:cNvPicPr>
          <p:nvPr/>
        </p:nvPicPr>
        <p:blipFill>
          <a:blip r:embed="rId2"/>
          <a:stretch>
            <a:fillRect/>
          </a:stretch>
        </p:blipFill>
        <p:spPr>
          <a:xfrm>
            <a:off x="0" y="-609600"/>
            <a:ext cx="16859250" cy="9277350"/>
          </a:xfrm>
          <a:prstGeom prst="rect">
            <a:avLst/>
          </a:prstGeom>
          <a:noFill/>
          <a:ln>
            <a:noFill/>
            <a:miter lim="800000"/>
          </a:ln>
        </p:spPr>
      </p:pic>
    </p:spTree>
    <p:extLst>
      <p:ext uri="{BB962C8B-B14F-4D97-AF65-F5344CB8AC3E}">
        <p14:creationId xmlns:p14="http://schemas.microsoft.com/office/powerpoint/2010/main" val="34665676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p:nvPr/>
        </p:nvSpPr>
        <p:spPr>
          <a:xfrm flipV="1">
            <a:off x="7786316" y="8013699"/>
            <a:ext cx="4001717" cy="254000"/>
          </a:xfrm>
          <a:prstGeom prst="rect">
            <a:avLst/>
          </a:prstGeom>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marR="154776" lvl="0" indent="0" algn="r" defTabSz="586519" fontAlgn="base">
              <a:lnSpc>
                <a:spcPts val="1171"/>
              </a:lnSpc>
              <a:spcBef>
                <a:spcPts val="809"/>
              </a:spcBef>
              <a:spcAft>
                <a:spcPct val="0"/>
              </a:spcAft>
              <a:buSzTx/>
              <a:buNone/>
              <a:defRPr kumimoji="0" lang="en-US" altLang="en-US" sz="1155" b="0" i="0" u="none" normalizeH="0" baseline="0" noProof="0">
                <a:solidFill>
                  <a:srgbClr val="000000"/>
                </a:solidFill>
                <a:uLnTx/>
                <a:uFillTx/>
                <a:latin typeface="Calibri" pitchFamily="34" charset="0"/>
              </a:defRPr>
            </a:pPr>
            <a:endParaRPr sz="1026">
              <a:latin typeface="Times New Roman" pitchFamily="18" charset="0"/>
            </a:endParaRPr>
          </a:p>
        </p:txBody>
      </p:sp>
      <p:sp>
        <p:nvSpPr>
          <p:cNvPr id="4" name="TextBox 3">
            <a:extLst>
              <a:ext uri="{FF2B5EF4-FFF2-40B4-BE49-F238E27FC236}">
                <a16:creationId xmlns:a16="http://schemas.microsoft.com/office/drawing/2014/main" id="{C261C53E-D7E6-DAE9-6133-986236D70956}"/>
              </a:ext>
            </a:extLst>
          </p:cNvPr>
          <p:cNvSpPr txBox="1"/>
          <p:nvPr/>
        </p:nvSpPr>
        <p:spPr>
          <a:xfrm>
            <a:off x="145143" y="0"/>
            <a:ext cx="12046857" cy="6533840"/>
          </a:xfrm>
          <a:prstGeom prst="rect">
            <a:avLst/>
          </a:prstGeom>
          <a:noFill/>
        </p:spPr>
        <p:txBody>
          <a:bodyPr wrap="square">
            <a:spAutoFit/>
          </a:bodyPr>
          <a:lstStyle>
            <a:defPPr>
              <a:defRPr lang="en-US"/>
            </a:defPPr>
          </a:lstStyle>
          <a:p>
            <a:pPr marL="0" marR="0" algn="l" rtl="0">
              <a:lnSpc>
                <a:spcPct val="115000"/>
              </a:lnSpc>
              <a:spcBef>
                <a:spcPct val="0"/>
              </a:spcBef>
              <a:spcAft>
                <a:spcPts val="800"/>
              </a:spcAft>
            </a:pPr>
            <a:r>
              <a:rPr lang="en-US" sz="2000" b="1" kern="100">
                <a:effectLst/>
                <a:latin typeface="Aptos" panose="020B0004020202020204" pitchFamily="34" charset="0"/>
                <a:ea typeface="Times New Roman" panose="02020603050405020304" pitchFamily="18" charset="0"/>
                <a:cs typeface="Arial" panose="020B0604020202020204" pitchFamily="34" charset="0"/>
              </a:rPr>
              <a:t>Notes for define a recurring journal formula:- </a:t>
            </a:r>
            <a:endParaRPr lang="en-US" sz="2000" kern="100">
              <a:effectLst/>
              <a:latin typeface="Aptos" panose="020B0004020202020204" pitchFamily="34" charset="0"/>
              <a:ea typeface="Times New Roman" panose="02020603050405020304" pitchFamily="18" charset="0"/>
              <a:cs typeface="Arial" pitchFamily="34" charset="0"/>
            </a:endParaRPr>
          </a:p>
          <a:p>
            <a:pPr marL="0" marR="0" rtl="0"/>
            <a:r>
              <a:rPr lang="en-US" sz="1600" b="1">
                <a:effectLst/>
                <a:latin typeface="Arial" panose="020B0604020202020204" pitchFamily="34" charset="0"/>
                <a:ea typeface="Times New Roman" panose="02020603050405020304" pitchFamily="18" charset="0"/>
              </a:rPr>
              <a:t>1. Batch Section</a:t>
            </a:r>
            <a:r>
              <a:rPr lang="en-US" sz="1600">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Batch</a:t>
            </a:r>
            <a:r>
              <a:rPr lang="en-US" sz="1600" kern="100">
                <a:effectLst/>
                <a:latin typeface="Arial" panose="020B0604020202020204" pitchFamily="34" charset="0"/>
                <a:ea typeface="Times New Roman" panose="02020603050405020304" pitchFamily="18" charset="0"/>
                <a:cs typeface="Arial" panose="020B0604020202020204" pitchFamily="34" charset="0"/>
              </a:rPr>
              <a:t>: Enter the name of the batch that identifies this set of recurring journal entries.</a:t>
            </a:r>
            <a:endParaRPr lang="en-US" sz="1200" kern="100">
              <a:effectLst/>
              <a:latin typeface="Aptos" panose="020B0004020202020204" pitchFamily="34" charset="0"/>
              <a:ea typeface="Times New Roman" panose="02020603050405020304" pitchFamily="18" charset="0"/>
              <a:cs typeface="Arial"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Description</a:t>
            </a:r>
            <a:r>
              <a:rPr lang="en-US" sz="1600" kern="100">
                <a:effectLst/>
                <a:latin typeface="Arial" panose="020B0604020202020204" pitchFamily="34" charset="0"/>
                <a:ea typeface="Times New Roman" panose="02020603050405020304" pitchFamily="18" charset="0"/>
                <a:cs typeface="Arial" panose="020B0604020202020204" pitchFamily="34" charset="0"/>
              </a:rPr>
              <a:t>: Provide a meaningful description for this batch.</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Recurring Batch Type</a:t>
            </a:r>
            <a:r>
              <a:rPr lang="en-US" sz="1600" kern="100">
                <a:effectLst/>
                <a:latin typeface="Arial" panose="020B0604020202020204" pitchFamily="34" charset="0"/>
                <a:ea typeface="Times New Roman" panose="02020603050405020304" pitchFamily="18" charset="0"/>
                <a:cs typeface="Arial" panose="020B0604020202020204" pitchFamily="34" charset="0"/>
              </a:rPr>
              <a:t>: Choose the batch type. "Single Ledger," which means the recurring journal applies to a single ledger.</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Ledger</a:t>
            </a:r>
            <a:r>
              <a:rPr lang="en-US" sz="1600" kern="100">
                <a:effectLst/>
                <a:latin typeface="Arial" panose="020B0604020202020204" pitchFamily="34" charset="0"/>
                <a:ea typeface="Times New Roman" panose="02020603050405020304" pitchFamily="18" charset="0"/>
                <a:cs typeface="Arial" panose="020B0604020202020204" pitchFamily="34" charset="0"/>
              </a:rPr>
              <a:t>: Select the appropriate ledger (in this case, it's "Vision Operations (USA)").</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0" marR="0" rtl="0"/>
            <a:r>
              <a:rPr lang="en-US" sz="1600" b="1">
                <a:effectLst/>
                <a:latin typeface="Arial" panose="020B0604020202020204" pitchFamily="34" charset="0"/>
                <a:ea typeface="Times New Roman" panose="02020603050405020304" pitchFamily="18" charset="0"/>
              </a:rPr>
              <a:t>2. Journal Entry Section</a:t>
            </a:r>
            <a:r>
              <a:rPr lang="en-US" sz="1600">
                <a:effectLst/>
                <a:latin typeface="Arial" panose="020B0604020202020204" pitchFamily="34" charset="0"/>
                <a:ea typeface="Times New Roman" panose="02020603050405020304" pitchFamily="18" charset="0"/>
              </a:rPr>
              <a:t>:</a:t>
            </a:r>
            <a:endParaRPr lang="en-US" sz="1200">
              <a:effectLst/>
              <a:latin typeface="Times New Roman" pitchFamily="18" charset="0"/>
              <a:ea typeface="Times New Roman" panose="02020603050405020304" pitchFamily="18"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Journal</a:t>
            </a:r>
            <a:r>
              <a:rPr lang="en-US" sz="1600" kern="100">
                <a:effectLst/>
                <a:latin typeface="Arial" panose="020B0604020202020204" pitchFamily="34" charset="0"/>
                <a:ea typeface="Times New Roman" panose="02020603050405020304" pitchFamily="18" charset="0"/>
                <a:cs typeface="Arial" panose="020B0604020202020204" pitchFamily="34" charset="0"/>
              </a:rPr>
              <a:t>: Enter the name of the journal that will be generated.</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Ledger</a:t>
            </a:r>
            <a:r>
              <a:rPr lang="en-US" sz="1600" kern="100">
                <a:effectLst/>
                <a:latin typeface="Arial" panose="020B0604020202020204" pitchFamily="34" charset="0"/>
                <a:ea typeface="Times New Roman" panose="02020603050405020304" pitchFamily="18" charset="0"/>
                <a:cs typeface="Arial" panose="020B0604020202020204" pitchFamily="34" charset="0"/>
              </a:rPr>
              <a:t>: Select the ledger for this journal entry.</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Category</a:t>
            </a:r>
            <a:r>
              <a:rPr lang="en-US" sz="1600" kern="100">
                <a:effectLst/>
                <a:latin typeface="Arial" panose="020B0604020202020204" pitchFamily="34" charset="0"/>
                <a:ea typeface="Times New Roman" panose="02020603050405020304" pitchFamily="18" charset="0"/>
                <a:cs typeface="Arial" panose="020B0604020202020204" pitchFamily="34" charset="0"/>
              </a:rPr>
              <a:t>: Choose the category of the journal .</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Currency</a:t>
            </a:r>
            <a:r>
              <a:rPr lang="en-US" sz="1600" kern="100">
                <a:effectLst/>
                <a:latin typeface="Arial" panose="020B0604020202020204" pitchFamily="34" charset="0"/>
                <a:ea typeface="Times New Roman" panose="02020603050405020304" pitchFamily="18" charset="0"/>
                <a:cs typeface="Arial" panose="020B0604020202020204" pitchFamily="34" charset="0"/>
              </a:rPr>
              <a:t>: Specify the currency for the journal entry if it's different from the ledger's currency.</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Effective Dates</a:t>
            </a:r>
            <a:r>
              <a:rPr lang="en-US" sz="1600" kern="100">
                <a:effectLst/>
                <a:latin typeface="Arial" panose="020B0604020202020204" pitchFamily="34" charset="0"/>
                <a:ea typeface="Times New Roman" panose="02020603050405020304" pitchFamily="18" charset="0"/>
                <a:cs typeface="Arial" panose="020B0604020202020204" pitchFamily="34" charset="0"/>
              </a:rPr>
              <a:t>:</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742950" marR="0" lvl="1" indent="-285750" algn="l" rtl="0">
              <a:lnSpc>
                <a:spcPct val="115000"/>
              </a:lnSpc>
              <a:spcBef>
                <a:spcPct val="0"/>
              </a:spcBef>
              <a:spcAft>
                <a:spcPts val="800"/>
              </a:spcAft>
              <a:buSzPts val="1000"/>
              <a:buFont typeface="Courier New" panose="02070309020205020404" pitchFamily="49" charset="0"/>
              <a:buChar char="o"/>
              <a:tabLst>
                <a:tab pos="914400" algn="l"/>
              </a:tabLst>
            </a:pPr>
            <a:r>
              <a:rPr lang="en-US" sz="1600" b="1" kern="100">
                <a:effectLst/>
                <a:latin typeface="Arial" panose="020B0604020202020204" pitchFamily="34" charset="0"/>
                <a:ea typeface="Times New Roman" panose="02020603050405020304" pitchFamily="18" charset="0"/>
                <a:cs typeface="Times New Roman" panose="02020603050405020304" pitchFamily="18" charset="0"/>
              </a:rPr>
              <a:t>From/To</a:t>
            </a:r>
            <a:r>
              <a:rPr lang="en-US" sz="1600" kern="100">
                <a:effectLst/>
                <a:latin typeface="Arial" panose="020B0604020202020204" pitchFamily="34" charset="0"/>
                <a:ea typeface="Times New Roman" panose="02020603050405020304" pitchFamily="18" charset="0"/>
                <a:cs typeface="Times New Roman" panose="02020603050405020304" pitchFamily="18" charset="0"/>
              </a:rPr>
              <a:t>: Specify the date range for which this recurring journal is valid.</a:t>
            </a:r>
            <a:endParaRPr lang="en-US" sz="1200" kern="10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Conversion Type</a:t>
            </a:r>
            <a:r>
              <a:rPr lang="en-US" sz="1600" kern="100">
                <a:effectLst/>
                <a:latin typeface="Arial" panose="020B0604020202020204" pitchFamily="34" charset="0"/>
                <a:ea typeface="Times New Roman" panose="02020603050405020304" pitchFamily="18" charset="0"/>
                <a:cs typeface="Arial" panose="020B0604020202020204" pitchFamily="34" charset="0"/>
              </a:rPr>
              <a:t>: If applicable, enter the conversion type for foreign currency transactions</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0" marR="0" rtl="0"/>
            <a:r>
              <a:rPr lang="en-US" sz="1600" b="1">
                <a:effectLst/>
                <a:latin typeface="Arial" panose="020B0604020202020204" pitchFamily="34" charset="0"/>
                <a:ea typeface="Times New Roman" panose="02020603050405020304" pitchFamily="18" charset="0"/>
              </a:rPr>
              <a:t>3.</a:t>
            </a:r>
            <a:r>
              <a:rPr lang="en-US" sz="1600">
                <a:effectLst/>
                <a:latin typeface="Arial" panose="020B0604020202020204" pitchFamily="34" charset="0"/>
                <a:ea typeface="Times New Roman" panose="02020603050405020304" pitchFamily="18" charset="0"/>
              </a:rPr>
              <a:t> </a:t>
            </a:r>
            <a:r>
              <a:rPr lang="en-US" sz="1600" b="1">
                <a:effectLst/>
                <a:latin typeface="Arial" panose="020B0604020202020204" pitchFamily="34" charset="0"/>
                <a:ea typeface="Times New Roman" panose="02020603050405020304" pitchFamily="18" charset="0"/>
              </a:rPr>
              <a:t>Lines Button</a:t>
            </a:r>
            <a:r>
              <a:rPr lang="en-US" sz="1600">
                <a:effectLst/>
                <a:latin typeface="Arial" panose="020B0604020202020204" pitchFamily="34" charset="0"/>
                <a:ea typeface="Times New Roman" panose="02020603050405020304" pitchFamily="18" charset="0"/>
              </a:rPr>
              <a:t>:</a:t>
            </a:r>
            <a:endParaRPr lang="en-US" sz="1200">
              <a:effectLst/>
              <a:latin typeface="Times New Roman" pitchFamily="18" charset="0"/>
              <a:ea typeface="Times New Roman" panose="02020603050405020304" pitchFamily="18"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kern="100">
                <a:effectLst/>
                <a:latin typeface="Arial" panose="020B0604020202020204" pitchFamily="34" charset="0"/>
                <a:ea typeface="Times New Roman" panose="02020603050405020304" pitchFamily="18" charset="0"/>
                <a:cs typeface="Arial" panose="020B0604020202020204" pitchFamily="34" charset="0"/>
              </a:rPr>
              <a:t>Click </a:t>
            </a:r>
            <a:r>
              <a:rPr lang="en-US" sz="1600" b="1" kern="100">
                <a:effectLst/>
                <a:latin typeface="Arial" panose="020B0604020202020204" pitchFamily="34" charset="0"/>
                <a:ea typeface="Times New Roman" panose="02020603050405020304" pitchFamily="18" charset="0"/>
                <a:cs typeface="Arial" panose="020B0604020202020204" pitchFamily="34" charset="0"/>
              </a:rPr>
              <a:t>Lines</a:t>
            </a:r>
            <a:r>
              <a:rPr lang="en-US" sz="1600" kern="100">
                <a:effectLst/>
                <a:latin typeface="Arial" panose="020B0604020202020204" pitchFamily="34" charset="0"/>
                <a:ea typeface="Times New Roman" panose="02020603050405020304" pitchFamily="18" charset="0"/>
                <a:cs typeface="Arial" panose="020B0604020202020204" pitchFamily="34" charset="0"/>
              </a:rPr>
              <a:t> to enter the specific accounts and amounts that will be debited and credited in this recurring journal.</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0" marR="0" algn="l" rtl="0">
              <a:lnSpc>
                <a:spcPct val="115000"/>
              </a:lnSpc>
              <a:spcBef>
                <a:spcPct val="0"/>
              </a:spcBef>
              <a:spcAft>
                <a:spcPts val="800"/>
              </a:spcAft>
            </a:pPr>
            <a:r>
              <a:rPr lang="en-US" sz="1600" kern="100">
                <a:effectLst/>
                <a:latin typeface="Arial" panose="020B0604020202020204" pitchFamily="34" charset="0"/>
                <a:ea typeface="Times New Roman" panose="02020603050405020304" pitchFamily="18" charset="0"/>
                <a:cs typeface="Arial" panose="020B0604020202020204" pitchFamily="34" charset="0"/>
              </a:rPr>
              <a:t>4.</a:t>
            </a:r>
            <a:r>
              <a:rPr lang="en-US" sz="1600" b="1" kern="100">
                <a:effectLst/>
                <a:latin typeface="Arial" panose="020B0604020202020204" pitchFamily="34" charset="0"/>
                <a:ea typeface="Times New Roman" panose="02020603050405020304" pitchFamily="18" charset="0"/>
                <a:cs typeface="Arial" panose="020B0604020202020204" pitchFamily="34" charset="0"/>
              </a:rPr>
              <a:t> Generate</a:t>
            </a:r>
            <a:r>
              <a:rPr lang="en-US" sz="1600" kern="100">
                <a:effectLst/>
                <a:latin typeface="Arial" panose="020B0604020202020204" pitchFamily="34" charset="0"/>
                <a:ea typeface="Times New Roman" panose="02020603050405020304" pitchFamily="18" charset="0"/>
                <a:cs typeface="Arial" panose="020B0604020202020204" pitchFamily="34" charset="0"/>
              </a:rPr>
              <a:t>: </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Font typeface="Symbol" panose="05050102010706020507" pitchFamily="18" charset="2"/>
              <a:buChar char=""/>
            </a:pPr>
            <a:r>
              <a:rPr lang="en-US" sz="1600" kern="100">
                <a:effectLst/>
                <a:latin typeface="Arial" panose="020B0604020202020204" pitchFamily="34" charset="0"/>
                <a:ea typeface="Times New Roman" panose="02020603050405020304" pitchFamily="18" charset="0"/>
                <a:cs typeface="Arial" panose="020B0604020202020204" pitchFamily="34" charset="0"/>
              </a:rPr>
              <a:t>Once everything is filled, you can click </a:t>
            </a:r>
            <a:r>
              <a:rPr lang="en-US" sz="1600" b="1" kern="100">
                <a:effectLst/>
                <a:latin typeface="Arial" panose="020B0604020202020204" pitchFamily="34" charset="0"/>
                <a:ea typeface="Times New Roman" panose="02020603050405020304" pitchFamily="18" charset="0"/>
                <a:cs typeface="Arial" panose="020B0604020202020204" pitchFamily="34" charset="0"/>
              </a:rPr>
              <a:t>Generate</a:t>
            </a:r>
            <a:r>
              <a:rPr lang="en-US" sz="1600" kern="100">
                <a:effectLst/>
                <a:latin typeface="Arial" panose="020B0604020202020204" pitchFamily="34" charset="0"/>
                <a:ea typeface="Times New Roman" panose="02020603050405020304" pitchFamily="18" charset="0"/>
                <a:cs typeface="Arial" panose="020B0604020202020204" pitchFamily="34" charset="0"/>
              </a:rPr>
              <a:t> to create the recurring journal formula.</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1"/>
          <p:cNvPicPr>
            <a:picLocks noChangeAspect="1"/>
          </p:cNvPicPr>
          <p:nvPr/>
        </p:nvPicPr>
        <p:blipFill>
          <a:blip r:embed="rId2"/>
          <a:stretch>
            <a:fillRect/>
          </a:stretch>
        </p:blipFill>
        <p:spPr>
          <a:xfrm>
            <a:off x="0" y="2826063"/>
            <a:ext cx="12192000" cy="3435037"/>
          </a:xfrm>
          <a:prstGeom prst="rect">
            <a:avLst/>
          </a:prstGeom>
          <a:noFill/>
          <a:ln>
            <a:noFill/>
            <a:miter lim="800000"/>
          </a:ln>
        </p:spPr>
      </p:pic>
      <p:sp>
        <p:nvSpPr>
          <p:cNvPr id="1027" name="Rectangle 2"/>
          <p:cNvSpPr/>
          <p:nvPr/>
        </p:nvSpPr>
        <p:spPr>
          <a:xfrm>
            <a:off x="177801" y="0"/>
            <a:ext cx="11569700" cy="2473377"/>
          </a:xfrm>
          <a:prstGeom prst="rect">
            <a:avLst/>
          </a:prstGeom>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marR="138484" lvl="0" indent="0" algn="ctr" defTabSz="586519" fontAlgn="base">
              <a:lnSpc>
                <a:spcPts val="2229"/>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400" b="1" i="0" u="none" normalizeH="0" baseline="0" noProof="0" dirty="0">
                <a:solidFill>
                  <a:srgbClr val="000000"/>
                </a:solidFill>
                <a:uLnTx/>
                <a:uFillTx/>
                <a:latin typeface="Arial"/>
              </a:rPr>
              <a:t>Inquiry and Drill-Down What is it ?</a:t>
            </a:r>
          </a:p>
          <a:p>
            <a:pPr marL="0" marR="138484" lvl="0" indent="0" algn="ctr" defTabSz="586519" fontAlgn="base">
              <a:lnSpc>
                <a:spcPts val="2229"/>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1400" b="1" dirty="0">
              <a:latin typeface="Arial"/>
            </a:endParaRP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400" b="1" i="0" u="none" normalizeH="0" baseline="0" noProof="0" dirty="0">
                <a:solidFill>
                  <a:srgbClr val="000000"/>
                </a:solidFill>
                <a:uLnTx/>
                <a:uFillTx/>
                <a:latin typeface="Arial"/>
              </a:rPr>
              <a:t>*GL Inquiry </a:t>
            </a:r>
            <a:r>
              <a:rPr kumimoji="0" lang="en-US" altLang="en-US" sz="1400" b="0" i="0" u="none" normalizeH="0" baseline="0" noProof="0" dirty="0">
                <a:solidFill>
                  <a:srgbClr val="000000"/>
                </a:solidFill>
                <a:uLnTx/>
                <a:uFillTx/>
                <a:latin typeface="Arial"/>
              </a:rPr>
              <a:t>allows you to view posted journal entries in the system, giving visibility into the financial transactions recorded. It’s helpful for reviewing</a:t>
            </a: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altLang="en-US" sz="1400" dirty="0">
              <a:solidFill>
                <a:srgbClr val="000000"/>
              </a:solidFill>
              <a:latin typeface="Arial"/>
            </a:endParaRP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400" b="0" i="0" u="none" normalizeH="0" baseline="0" noProof="0" dirty="0">
                <a:solidFill>
                  <a:srgbClr val="000000"/>
                </a:solidFill>
                <a:uLnTx/>
                <a:uFillTx/>
                <a:latin typeface="Arial"/>
              </a:rPr>
              <a:t> financial data like account balances for a</a:t>
            </a: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1400" dirty="0">
              <a:latin typeface="Arial"/>
            </a:endParaRPr>
          </a:p>
          <a:p>
            <a:pPr marL="0" marR="0" lvl="0" indent="0" algn="ctr" defTabSz="586519" fontAlgn="base">
              <a:lnSpc>
                <a:spcPts val="1187"/>
              </a:lnSpc>
              <a:spcBef>
                <a:spcPct val="0"/>
              </a:spcBef>
              <a:spcAft>
                <a:spcPts val="273"/>
              </a:spcAft>
              <a:buSzTx/>
              <a:buNone/>
              <a:defRPr kumimoji="0" lang="en-US" altLang="en-US" sz="1155" b="0" i="0" u="none" normalizeH="0" baseline="0" noProof="0">
                <a:solidFill>
                  <a:srgbClr val="000000"/>
                </a:solidFill>
                <a:uLnTx/>
                <a:uFillTx/>
                <a:latin typeface="Calibri" pitchFamily="34" charset="0"/>
              </a:defRPr>
            </a:pPr>
            <a:r>
              <a:rPr kumimoji="0" lang="en-US" altLang="en-US" sz="1400" b="0" i="0" u="none" normalizeH="0" baseline="0" noProof="0" dirty="0">
                <a:solidFill>
                  <a:srgbClr val="000000"/>
                </a:solidFill>
                <a:uLnTx/>
                <a:uFillTx/>
                <a:latin typeface="Arial"/>
              </a:rPr>
              <a:t>particular time range.</a:t>
            </a:r>
          </a:p>
          <a:p>
            <a:pPr marL="0" marR="0" lvl="0" indent="0" algn="ctr" defTabSz="586519" fontAlgn="base">
              <a:lnSpc>
                <a:spcPts val="1187"/>
              </a:lnSpc>
              <a:spcBef>
                <a:spcPct val="0"/>
              </a:spcBef>
              <a:spcAft>
                <a:spcPts val="273"/>
              </a:spcAft>
              <a:buSzTx/>
              <a:buNone/>
              <a:defRPr kumimoji="0" lang="en-US" altLang="en-US" sz="1155" b="0" i="0" u="none" normalizeH="0" baseline="0" noProof="0">
                <a:solidFill>
                  <a:srgbClr val="000000"/>
                </a:solidFill>
                <a:uLnTx/>
                <a:uFillTx/>
                <a:latin typeface="Calibri" pitchFamily="34" charset="0"/>
              </a:defRPr>
            </a:pPr>
            <a:endParaRPr sz="1400" dirty="0">
              <a:latin typeface="Arial"/>
            </a:endParaRP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400" b="1" i="0" u="none" normalizeH="0" baseline="0" noProof="0" dirty="0">
                <a:solidFill>
                  <a:srgbClr val="000000"/>
                </a:solidFill>
                <a:uLnTx/>
                <a:uFillTx/>
                <a:latin typeface="Arial"/>
              </a:rPr>
              <a:t>*Drill-down </a:t>
            </a:r>
            <a:r>
              <a:rPr kumimoji="0" lang="en-US" altLang="en-US" sz="1400" b="0" i="0" u="none" normalizeH="0" baseline="0" noProof="0" dirty="0">
                <a:solidFill>
                  <a:srgbClr val="000000"/>
                </a:solidFill>
                <a:uLnTx/>
                <a:uFillTx/>
                <a:latin typeface="Arial"/>
              </a:rPr>
              <a:t>means you can explore further details about these journal entries by looking at individual transactions and</a:t>
            </a: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sz="1400" dirty="0">
              <a:latin typeface="Arial"/>
            </a:endParaRPr>
          </a:p>
          <a:p>
            <a:pPr marL="0" marR="0" lvl="0" indent="0" algn="ctr" defTabSz="586519" fontAlgn="base">
              <a:lnSpc>
                <a:spcPts val="1187"/>
              </a:lnSpc>
              <a:spcBef>
                <a:spcPct val="0"/>
              </a:spcBef>
              <a:spcAft>
                <a:spcPts val="273"/>
              </a:spcAft>
              <a:buSzTx/>
              <a:buNone/>
              <a:defRPr kumimoji="0" lang="en-US" altLang="en-US" sz="1155" b="0" i="0" u="none" normalizeH="0" baseline="0" noProof="0">
                <a:solidFill>
                  <a:srgbClr val="000000"/>
                </a:solidFill>
                <a:uLnTx/>
                <a:uFillTx/>
                <a:latin typeface="Calibri" pitchFamily="34" charset="0"/>
              </a:defRPr>
            </a:pPr>
            <a:r>
              <a:rPr kumimoji="0" lang="en-US" altLang="en-US" sz="1400" b="0" i="0" u="none" normalizeH="0" baseline="0" noProof="0" dirty="0">
                <a:solidFill>
                  <a:srgbClr val="000000"/>
                </a:solidFill>
                <a:uLnTx/>
                <a:uFillTx/>
                <a:latin typeface="Arial"/>
              </a:rPr>
              <a:t>specific account details.</a:t>
            </a:r>
            <a:endParaRPr lang="en-US" sz="1400" dirty="0">
              <a:latin typeface="Arial"/>
            </a:endParaRPr>
          </a:p>
          <a:p>
            <a:pPr marL="0" marR="0" lvl="0" indent="0" algn="ctr" defTabSz="586519" fontAlgn="base">
              <a:lnSpc>
                <a:spcPct val="100000"/>
              </a:lnSpc>
              <a:spcBef>
                <a:spcPct val="0"/>
              </a:spcBef>
              <a:spcAft>
                <a:spcPts val="673"/>
              </a:spcAft>
              <a:buSzTx/>
              <a:buNone/>
              <a:defRPr kumimoji="0" lang="en-US" altLang="en-US" sz="1155" b="0" i="0" u="none" normalizeH="0" baseline="0" noProof="0">
                <a:solidFill>
                  <a:srgbClr val="000000"/>
                </a:solidFill>
                <a:uLnTx/>
                <a:uFillTx/>
                <a:latin typeface="Calibri" pitchFamily="34" charset="0"/>
              </a:defRPr>
            </a:pPr>
            <a:r>
              <a:rPr kumimoji="0" lang="en-US" altLang="en-US" sz="1400" b="1" i="0" u="sng" normalizeH="0" baseline="0" noProof="0" dirty="0">
                <a:solidFill>
                  <a:srgbClr val="000000"/>
                </a:solidFill>
                <a:uLnTx/>
                <a:uFillTx/>
                <a:latin typeface="Arial"/>
              </a:rPr>
              <a:t>Accounts Inquiry</a:t>
            </a:r>
            <a:endParaRPr lang="en-US" sz="1400" b="1" u="sng" dirty="0">
              <a:latin typeface="Arial"/>
            </a:endParaRPr>
          </a:p>
          <a:p>
            <a:pPr marL="0" marR="0" lvl="0" indent="0" algn="ctr" defTabSz="586519" fontAlgn="base">
              <a:lnSpc>
                <a:spcPct val="100000"/>
              </a:lnSpc>
              <a:spcBef>
                <a:spcPct val="0"/>
              </a:spcBef>
              <a:spcAft>
                <a:spcPts val="673"/>
              </a:spcAft>
              <a:buSzTx/>
              <a:buNone/>
              <a:defRPr kumimoji="0" lang="en-US" altLang="en-US" sz="1155" b="0" i="0" u="none" normalizeH="0" baseline="0" noProof="0">
                <a:solidFill>
                  <a:srgbClr val="000000"/>
                </a:solidFill>
                <a:uLnTx/>
                <a:uFillTx/>
                <a:latin typeface="Calibri" pitchFamily="34" charset="0"/>
              </a:defRPr>
            </a:pPr>
            <a:r>
              <a:rPr kumimoji="0" lang="en-US" altLang="en-US" sz="1400" b="1" i="0" u="none" normalizeH="0" baseline="0" noProof="0" dirty="0">
                <a:solidFill>
                  <a:srgbClr val="000000"/>
                </a:solidFill>
                <a:uLnTx/>
                <a:uFillTx/>
                <a:latin typeface="Arial"/>
              </a:rPr>
              <a:t>.from navigation:-</a:t>
            </a:r>
            <a:endParaRPr lang="en-US" sz="1400" b="1" dirty="0">
              <a:latin typeface="Arial"/>
            </a:endParaRPr>
          </a:p>
          <a:p>
            <a:pPr marL="0" marR="0" lvl="0" indent="0" algn="ctr" defTabSz="586519" fontAlgn="base">
              <a:lnSpc>
                <a:spcPct val="100000"/>
              </a:lnSpc>
              <a:spcBef>
                <a:spcPct val="0"/>
              </a:spcBef>
              <a:spcAft>
                <a:spcPts val="1748"/>
              </a:spcAft>
              <a:buSzTx/>
              <a:buNone/>
              <a:defRPr kumimoji="0" lang="en-US" altLang="en-US" sz="1155" b="0" i="0" u="none" normalizeH="0" baseline="0" noProof="0">
                <a:solidFill>
                  <a:srgbClr val="000000"/>
                </a:solidFill>
                <a:uLnTx/>
                <a:uFillTx/>
                <a:latin typeface="Calibri" pitchFamily="34" charset="0"/>
              </a:defRPr>
            </a:pPr>
            <a:r>
              <a:rPr kumimoji="0" lang="en-US" altLang="en-US" sz="1400" b="0" i="0" u="none" normalizeH="0" baseline="0" noProof="0" dirty="0">
                <a:solidFill>
                  <a:srgbClr val="000000"/>
                </a:solidFill>
                <a:uLnTx/>
                <a:uFillTx/>
                <a:latin typeface="Arial"/>
              </a:rPr>
              <a:t>Inquiry &gt;Account</a:t>
            </a:r>
            <a:endParaRPr lang="en-US" sz="1400" dirty="0">
              <a:latin typeface="Arial"/>
            </a:endParaRPr>
          </a:p>
        </p:txBody>
      </p:sp>
      <p:sp>
        <p:nvSpPr>
          <p:cNvPr id="1028" name="Rectangle 3"/>
          <p:cNvSpPr/>
          <p:nvPr/>
        </p:nvSpPr>
        <p:spPr>
          <a:xfrm>
            <a:off x="3887154" y="6354510"/>
            <a:ext cx="2507981" cy="133393"/>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ct val="100000"/>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000" b="1" i="0" u="none" normalizeH="0" baseline="0" noProof="0">
                <a:solidFill>
                  <a:srgbClr val="000000"/>
                </a:solidFill>
                <a:uLnTx/>
                <a:uFillTx/>
                <a:latin typeface="Arial"/>
              </a:rPr>
              <a:t>2. Choose the period you want to Inquiry for it</a:t>
            </a:r>
            <a:endParaRPr sz="2000" b="1">
              <a:latin typeface="Aria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1"/>
          <p:cNvPicPr>
            <a:picLocks noChangeAspect="1"/>
          </p:cNvPicPr>
          <p:nvPr/>
        </p:nvPicPr>
        <p:blipFill>
          <a:blip r:embed="rId2"/>
          <a:stretch>
            <a:fillRect/>
          </a:stretch>
        </p:blipFill>
        <p:spPr>
          <a:xfrm>
            <a:off x="194872" y="239710"/>
            <a:ext cx="11587397" cy="3582782"/>
          </a:xfrm>
          <a:prstGeom prst="rect">
            <a:avLst/>
          </a:prstGeom>
          <a:noFill/>
          <a:ln>
            <a:noFill/>
            <a:miter lim="800000"/>
          </a:ln>
        </p:spPr>
      </p:pic>
      <p:sp>
        <p:nvSpPr>
          <p:cNvPr id="2051" name="Rectangle 2"/>
          <p:cNvSpPr/>
          <p:nvPr/>
        </p:nvSpPr>
        <p:spPr>
          <a:xfrm>
            <a:off x="439502" y="4032355"/>
            <a:ext cx="11587397" cy="2585936"/>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*Accounting period :- </a:t>
            </a:r>
            <a:r>
              <a:rPr kumimoji="0" lang="en-US" altLang="en-US" sz="1800" b="0" i="0" u="none" normalizeH="0" baseline="0" noProof="0">
                <a:solidFill>
                  <a:srgbClr val="000000"/>
                </a:solidFill>
                <a:uLnTx/>
                <a:uFillTx/>
                <a:latin typeface="Arial"/>
              </a:rPr>
              <a:t>set the accounting period ,you want to check the balances in that</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altLang="en-US" sz="1800">
              <a:solidFill>
                <a:srgbClr val="000000"/>
              </a:solidFill>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period</a:t>
            </a:r>
            <a:r>
              <a:rPr kumimoji="0" lang="en-US" altLang="en-US" sz="1800" b="1" i="0" u="none" normalizeH="0" baseline="0" noProof="0">
                <a:solidFill>
                  <a:srgbClr val="000000"/>
                </a:solidFill>
                <a:uLnTx/>
                <a:uFillTx/>
                <a:latin typeface="Arial"/>
              </a:rPr>
              <a:t>.</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1"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1800" b="1">
              <a:latin typeface="Arial"/>
            </a:endParaRPr>
          </a:p>
          <a:p>
            <a:pPr marL="0" lvl="0" indent="0" algn="ctr" defTabSz="586519" fontAlgn="base">
              <a:lnSpc>
                <a:spcPts val="1187"/>
              </a:lnSpc>
              <a:spcBef>
                <a:spcPct val="0"/>
              </a:spcBef>
              <a:spcAft>
                <a:spcPts val="1211"/>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*Accounts Field:-</a:t>
            </a:r>
            <a:r>
              <a:rPr kumimoji="0" lang="en-US" altLang="en-US" sz="1800" b="0" i="0" u="none" normalizeH="0" baseline="0" noProof="0">
                <a:solidFill>
                  <a:srgbClr val="000000"/>
                </a:solidFill>
                <a:uLnTx/>
                <a:uFillTx/>
                <a:latin typeface="Arial"/>
              </a:rPr>
              <a:t>This may represent a specific account, department, or segment in the chart</a:t>
            </a:r>
          </a:p>
          <a:p>
            <a:pPr marL="0" lvl="0" indent="0" algn="ctr" defTabSz="586519" fontAlgn="base">
              <a:lnSpc>
                <a:spcPts val="1187"/>
              </a:lnSpc>
              <a:spcBef>
                <a:spcPct val="0"/>
              </a:spcBef>
              <a:spcAft>
                <a:spcPts val="1211"/>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of accounts. Ensure that the</a:t>
            </a:r>
          </a:p>
          <a:p>
            <a:pPr marL="0" lvl="0" indent="0" algn="ctr" defTabSz="586519" fontAlgn="base">
              <a:lnSpc>
                <a:spcPts val="1187"/>
              </a:lnSpc>
              <a:spcBef>
                <a:spcPct val="0"/>
              </a:spcBef>
              <a:spcAft>
                <a:spcPts val="1211"/>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account code corresponds to the account you're trying to review balances for</a:t>
            </a:r>
            <a:endParaRPr sz="1800">
              <a:latin typeface="Arial"/>
            </a:endParaRPr>
          </a:p>
          <a:p>
            <a:pPr marL="0" lvl="0" indent="0" algn="ctr" defTabSz="586519" fontAlgn="base">
              <a:lnSpc>
                <a:spcPts val="1355"/>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3.The next step is to click the </a:t>
            </a:r>
            <a:r>
              <a:rPr kumimoji="0" lang="en-US" altLang="en-US" sz="1800" b="1" i="0" u="sng" normalizeH="0" baseline="0" noProof="0">
                <a:solidFill>
                  <a:srgbClr val="000000"/>
                </a:solidFill>
                <a:uLnTx/>
                <a:uFillTx/>
                <a:latin typeface="Arial"/>
              </a:rPr>
              <a:t>"Show Balances”</a:t>
            </a:r>
            <a:r>
              <a:rPr kumimoji="0" lang="en-US" altLang="en-US" sz="1800" b="1" i="0" u="none" normalizeH="0" baseline="0" noProof="0">
                <a:solidFill>
                  <a:srgbClr val="000000"/>
                </a:solidFill>
                <a:uLnTx/>
                <a:uFillTx/>
                <a:latin typeface="Arial"/>
              </a:rPr>
              <a:t> . This will retrieve and display the account balances based on the</a:t>
            </a:r>
          </a:p>
          <a:p>
            <a:pPr marL="0" lvl="0" indent="0" algn="ctr" defTabSz="586519" fontAlgn="base">
              <a:lnSpc>
                <a:spcPts val="1355"/>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altLang="en-US" sz="1800" b="1">
              <a:solidFill>
                <a:srgbClr val="000000"/>
              </a:solidFill>
              <a:latin typeface="Arial"/>
            </a:endParaRPr>
          </a:p>
          <a:p>
            <a:pPr marL="0" lvl="0" indent="0" algn="ctr" defTabSz="586519" fontAlgn="base">
              <a:lnSpc>
                <a:spcPts val="1355"/>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 period, account, and balance type selected (Actual, Budget, or Encumbrance)</a:t>
            </a:r>
            <a:endParaRPr sz="1800" b="1">
              <a:latin typeface="Aria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02D379-3C5D-B6C8-4563-DC5FA397DE6E}"/>
              </a:ext>
            </a:extLst>
          </p:cNvPr>
          <p:cNvSpPr txBox="1"/>
          <p:nvPr/>
        </p:nvSpPr>
        <p:spPr>
          <a:xfrm>
            <a:off x="3260270" y="3429000"/>
            <a:ext cx="6763658" cy="584775"/>
          </a:xfrm>
          <a:prstGeom prst="rect">
            <a:avLst/>
          </a:prstGeom>
          <a:noFill/>
        </p:spPr>
        <p:txBody>
          <a:bodyPr wrap="square" rtlCol="0">
            <a:spAutoFit/>
          </a:bodyPr>
          <a:lstStyle/>
          <a:p>
            <a:r>
              <a:rPr lang="en-US" sz="3200" b="1" dirty="0">
                <a:solidFill>
                  <a:srgbClr val="FF0000"/>
                </a:solidFill>
              </a:rPr>
              <a:t>Track : </a:t>
            </a:r>
            <a:r>
              <a:rPr lang="en-US" sz="3200" b="0" i="0" dirty="0">
                <a:solidFill>
                  <a:srgbClr val="FF0000"/>
                </a:solidFill>
                <a:effectLst/>
                <a:latin typeface="Times New Roman" panose="02020603050405020304" pitchFamily="18" charset="0"/>
              </a:rPr>
              <a:t>Management and ERP</a:t>
            </a:r>
            <a:endParaRPr lang="en-US" sz="3200" b="1" dirty="0">
              <a:solidFill>
                <a:srgbClr val="FF0000"/>
              </a:solidFill>
            </a:endParaRPr>
          </a:p>
        </p:txBody>
      </p:sp>
      <p:sp>
        <p:nvSpPr>
          <p:cNvPr id="4" name="TextBox 3">
            <a:extLst>
              <a:ext uri="{FF2B5EF4-FFF2-40B4-BE49-F238E27FC236}">
                <a16:creationId xmlns:a16="http://schemas.microsoft.com/office/drawing/2014/main" id="{EEB0D4DF-E6B8-9056-7458-645338D82BB1}"/>
              </a:ext>
            </a:extLst>
          </p:cNvPr>
          <p:cNvSpPr txBox="1"/>
          <p:nvPr/>
        </p:nvSpPr>
        <p:spPr>
          <a:xfrm>
            <a:off x="241300" y="4579262"/>
            <a:ext cx="4394200" cy="461665"/>
          </a:xfrm>
          <a:prstGeom prst="rect">
            <a:avLst/>
          </a:prstGeom>
          <a:noFill/>
        </p:spPr>
        <p:txBody>
          <a:bodyPr wrap="square" rtlCol="0">
            <a:spAutoFit/>
          </a:bodyPr>
          <a:lstStyle/>
          <a:p>
            <a:r>
              <a:rPr lang="en-US" sz="2400" dirty="0">
                <a:solidFill>
                  <a:srgbClr val="FFC000"/>
                </a:solidFill>
              </a:rPr>
              <a:t>Supervisor :</a:t>
            </a:r>
            <a:r>
              <a:rPr lang="en-US" sz="2400" dirty="0"/>
              <a:t> </a:t>
            </a:r>
            <a:r>
              <a:rPr lang="en-US" sz="2400" dirty="0">
                <a:solidFill>
                  <a:schemeClr val="accent6">
                    <a:lumMod val="60000"/>
                    <a:lumOff val="40000"/>
                  </a:schemeClr>
                </a:solidFill>
              </a:rPr>
              <a:t>Mr. Ehab Ahmed</a:t>
            </a:r>
          </a:p>
        </p:txBody>
      </p:sp>
      <p:sp>
        <p:nvSpPr>
          <p:cNvPr id="5" name="TextBox 4">
            <a:extLst>
              <a:ext uri="{FF2B5EF4-FFF2-40B4-BE49-F238E27FC236}">
                <a16:creationId xmlns:a16="http://schemas.microsoft.com/office/drawing/2014/main" id="{D69F163B-2121-DD02-5610-E73F37B11CED}"/>
              </a:ext>
            </a:extLst>
          </p:cNvPr>
          <p:cNvSpPr txBox="1"/>
          <p:nvPr/>
        </p:nvSpPr>
        <p:spPr>
          <a:xfrm>
            <a:off x="9058728" y="5939135"/>
            <a:ext cx="3683000" cy="461665"/>
          </a:xfrm>
          <a:prstGeom prst="rect">
            <a:avLst/>
          </a:prstGeom>
          <a:noFill/>
        </p:spPr>
        <p:txBody>
          <a:bodyPr wrap="square" rtlCol="0">
            <a:spAutoFit/>
          </a:bodyPr>
          <a:lstStyle/>
          <a:p>
            <a:r>
              <a:rPr lang="en-US" sz="2400" dirty="0"/>
              <a:t>Date : 15 oct 2024</a:t>
            </a:r>
          </a:p>
        </p:txBody>
      </p:sp>
      <p:sp>
        <p:nvSpPr>
          <p:cNvPr id="6" name="TextBox 5">
            <a:extLst>
              <a:ext uri="{FF2B5EF4-FFF2-40B4-BE49-F238E27FC236}">
                <a16:creationId xmlns:a16="http://schemas.microsoft.com/office/drawing/2014/main" id="{B9B50442-3123-50AB-D30C-EAA3AFCC61F9}"/>
              </a:ext>
            </a:extLst>
          </p:cNvPr>
          <p:cNvSpPr txBox="1"/>
          <p:nvPr/>
        </p:nvSpPr>
        <p:spPr>
          <a:xfrm>
            <a:off x="2438400" y="154923"/>
            <a:ext cx="5156200" cy="584775"/>
          </a:xfrm>
          <a:prstGeom prst="rect">
            <a:avLst/>
          </a:prstGeom>
          <a:noFill/>
        </p:spPr>
        <p:txBody>
          <a:bodyPr wrap="square" rtlCol="0">
            <a:spAutoFit/>
          </a:bodyPr>
          <a:lstStyle/>
          <a:p>
            <a:r>
              <a:rPr lang="en-US" sz="2400" dirty="0"/>
              <a:t> </a:t>
            </a:r>
            <a:r>
              <a:rPr lang="en-US" sz="2400" b="1" i="0" u="none" strike="noStrike" dirty="0">
                <a:effectLst/>
                <a:latin typeface="Calibri" panose="020F0502020204030204" pitchFamily="34" charset="0"/>
              </a:rPr>
              <a:t>NXT44_ONL1_ERP1_S1e</a:t>
            </a:r>
            <a:r>
              <a:rPr lang="en-US" sz="3200" b="0" i="0" dirty="0">
                <a:effectLst/>
                <a:latin typeface="Times New Roman" panose="02020603050405020304" pitchFamily="18" charset="0"/>
              </a:rPr>
              <a:t> </a:t>
            </a:r>
            <a:r>
              <a:rPr lang="en-US" sz="2400" b="0" i="0" dirty="0">
                <a:effectLst/>
                <a:latin typeface="Times New Roman" panose="02020603050405020304" pitchFamily="18" charset="0"/>
              </a:rPr>
              <a:t>Team 3</a:t>
            </a:r>
            <a:endParaRPr lang="en-US" sz="2400" dirty="0"/>
          </a:p>
        </p:txBody>
      </p:sp>
      <p:sp>
        <p:nvSpPr>
          <p:cNvPr id="7" name="TextBox 6">
            <a:extLst>
              <a:ext uri="{FF2B5EF4-FFF2-40B4-BE49-F238E27FC236}">
                <a16:creationId xmlns:a16="http://schemas.microsoft.com/office/drawing/2014/main" id="{299345FF-15A2-0E16-269F-21CF3C138E18}"/>
              </a:ext>
            </a:extLst>
          </p:cNvPr>
          <p:cNvSpPr txBox="1"/>
          <p:nvPr/>
        </p:nvSpPr>
        <p:spPr>
          <a:xfrm>
            <a:off x="886823" y="209375"/>
            <a:ext cx="13415554" cy="3004027"/>
          </a:xfrm>
          <a:prstGeom prst="rect">
            <a:avLst/>
          </a:prstGeom>
          <a:noFill/>
        </p:spPr>
        <p:txBody>
          <a:bodyPr wrap="square" rtlCol="0">
            <a:spAutoFit/>
          </a:bodyPr>
          <a:lstStyle/>
          <a:p>
            <a:pPr>
              <a:lnSpc>
                <a:spcPct val="150000"/>
              </a:lnSpc>
            </a:pPr>
            <a:r>
              <a:rPr lang="en-US" dirty="0">
                <a:solidFill>
                  <a:schemeClr val="accent3">
                    <a:lumMod val="60000"/>
                    <a:lumOff val="40000"/>
                  </a:schemeClr>
                </a:solidFill>
              </a:rPr>
              <a:t> </a:t>
            </a:r>
            <a:r>
              <a:rPr lang="en-US" sz="2000" b="1" dirty="0">
                <a:solidFill>
                  <a:srgbClr val="FFC000"/>
                </a:solidFill>
              </a:rPr>
              <a:t>Prepared By :</a:t>
            </a:r>
            <a:endParaRPr lang="en-US" b="1" dirty="0">
              <a:solidFill>
                <a:srgbClr val="FFC000"/>
              </a:solidFill>
            </a:endParaRPr>
          </a:p>
          <a:p>
            <a:pPr marL="285750" indent="-285750">
              <a:lnSpc>
                <a:spcPct val="150000"/>
              </a:lnSpc>
              <a:buFont typeface="Wingdings" panose="05000000000000000000" pitchFamily="2" charset="2"/>
              <a:buChar char="Ø"/>
            </a:pPr>
            <a:r>
              <a:rPr lang="en-US" sz="1800" dirty="0"/>
              <a:t>Nabil Mohammed Elsayed Abdelfattah  : </a:t>
            </a:r>
            <a:r>
              <a:rPr lang="en-US" sz="1800" dirty="0">
                <a:solidFill>
                  <a:srgbClr val="FFFF00"/>
                </a:solidFill>
              </a:rPr>
              <a:t>create and post journals and reversing journals</a:t>
            </a:r>
          </a:p>
          <a:p>
            <a:pPr marL="285750" indent="-285750">
              <a:lnSpc>
                <a:spcPct val="150000"/>
              </a:lnSpc>
              <a:buFont typeface="Wingdings" panose="05000000000000000000" pitchFamily="2" charset="2"/>
              <a:buChar char="Ø"/>
            </a:pPr>
            <a:r>
              <a:rPr lang="en-US" sz="1800" dirty="0"/>
              <a:t>Verna Philip Zakaria Philip Zakaria : </a:t>
            </a:r>
            <a:r>
              <a:rPr lang="en-US" sz="1800" dirty="0">
                <a:solidFill>
                  <a:srgbClr val="FFFF00"/>
                </a:solidFill>
              </a:rPr>
              <a:t>Recuring journals and inquiry and drill - down </a:t>
            </a:r>
          </a:p>
          <a:p>
            <a:pPr marL="285750" indent="-285750">
              <a:lnSpc>
                <a:spcPct val="150000"/>
              </a:lnSpc>
              <a:buFont typeface="Wingdings" panose="05000000000000000000" pitchFamily="2" charset="2"/>
              <a:buChar char="Ø"/>
            </a:pPr>
            <a:r>
              <a:rPr lang="en-US" sz="1800" dirty="0"/>
              <a:t>Omar Makram </a:t>
            </a:r>
            <a:r>
              <a:rPr lang="en-US" sz="1800" dirty="0" err="1"/>
              <a:t>Abd</a:t>
            </a:r>
            <a:r>
              <a:rPr lang="en-US" dirty="0" err="1"/>
              <a:t>e</a:t>
            </a:r>
            <a:r>
              <a:rPr lang="en-US" sz="1800" dirty="0" err="1"/>
              <a:t>llah</a:t>
            </a:r>
            <a:r>
              <a:rPr lang="en-US" sz="1800" dirty="0"/>
              <a:t> </a:t>
            </a:r>
            <a:r>
              <a:rPr lang="en-US" sz="1800" dirty="0">
                <a:solidFill>
                  <a:srgbClr val="FFFF00"/>
                </a:solidFill>
              </a:rPr>
              <a:t>open and close accounting periods and perform month -End close </a:t>
            </a:r>
            <a:endParaRPr lang="en-US" sz="1800" dirty="0"/>
          </a:p>
          <a:p>
            <a:pPr marL="285750" indent="-285750">
              <a:lnSpc>
                <a:spcPct val="150000"/>
              </a:lnSpc>
              <a:buFont typeface="Wingdings" panose="05000000000000000000" pitchFamily="2" charset="2"/>
              <a:buChar char="Ø"/>
            </a:pPr>
            <a:r>
              <a:rPr lang="en-US" sz="1800" dirty="0"/>
              <a:t>Kareem Mostafa </a:t>
            </a:r>
            <a:r>
              <a:rPr lang="en-US" sz="1800" dirty="0" err="1"/>
              <a:t>fouad</a:t>
            </a:r>
            <a:r>
              <a:rPr lang="en-US" sz="1800" dirty="0"/>
              <a:t> Ali : </a:t>
            </a:r>
            <a:r>
              <a:rPr lang="en-US" sz="1800" dirty="0">
                <a:solidFill>
                  <a:srgbClr val="FFFF00"/>
                </a:solidFill>
              </a:rPr>
              <a:t>Mass Allocation Of Expenses to cost centers</a:t>
            </a:r>
          </a:p>
          <a:p>
            <a:pPr marL="285750" indent="-285750">
              <a:lnSpc>
                <a:spcPct val="150000"/>
              </a:lnSpc>
              <a:buFont typeface="Wingdings" panose="05000000000000000000" pitchFamily="2" charset="2"/>
              <a:buChar char="Ø"/>
            </a:pPr>
            <a:r>
              <a:rPr lang="en-US" sz="1800" dirty="0" err="1"/>
              <a:t>Esraa</a:t>
            </a:r>
            <a:r>
              <a:rPr lang="en-US" sz="1800" dirty="0"/>
              <a:t> Hamdy Osman : </a:t>
            </a:r>
            <a:r>
              <a:rPr lang="en-US" sz="1800" dirty="0">
                <a:solidFill>
                  <a:srgbClr val="FFFF00"/>
                </a:solidFill>
              </a:rPr>
              <a:t>budget monitoring and Generate Final Financial statement</a:t>
            </a:r>
          </a:p>
          <a:p>
            <a:pPr marL="285750" indent="-285750">
              <a:lnSpc>
                <a:spcPct val="150000"/>
              </a:lnSpc>
              <a:buFont typeface="Wingdings" panose="05000000000000000000" pitchFamily="2" charset="2"/>
              <a:buChar char="Ø"/>
            </a:pPr>
            <a:r>
              <a:rPr lang="en-US" sz="1800" dirty="0"/>
              <a:t>Mohamed Ahmed </a:t>
            </a:r>
            <a:r>
              <a:rPr lang="en-US" sz="1800" dirty="0" err="1"/>
              <a:t>Ahmed</a:t>
            </a:r>
            <a:r>
              <a:rPr lang="en-US" sz="1800" dirty="0"/>
              <a:t> </a:t>
            </a:r>
            <a:r>
              <a:rPr lang="en-US" sz="1800" dirty="0" err="1"/>
              <a:t>Abd</a:t>
            </a:r>
            <a:r>
              <a:rPr lang="en-US" dirty="0" err="1"/>
              <a:t>e</a:t>
            </a:r>
            <a:r>
              <a:rPr lang="en-US" sz="1800" dirty="0" err="1"/>
              <a:t>llah</a:t>
            </a:r>
            <a:r>
              <a:rPr lang="en-US" sz="1800" dirty="0"/>
              <a:t> : </a:t>
            </a:r>
            <a:r>
              <a:rPr lang="en-US" sz="1800" dirty="0">
                <a:solidFill>
                  <a:srgbClr val="FFFF00"/>
                </a:solidFill>
              </a:rPr>
              <a:t>Currency and </a:t>
            </a:r>
            <a:r>
              <a:rPr lang="en-US" dirty="0">
                <a:solidFill>
                  <a:srgbClr val="FFFF00"/>
                </a:solidFill>
              </a:rPr>
              <a:t>Exchange rate </a:t>
            </a:r>
            <a:r>
              <a:rPr lang="en-US" sz="1800" dirty="0">
                <a:solidFill>
                  <a:srgbClr val="FFFF00"/>
                </a:solidFill>
              </a:rPr>
              <a:t>management and Financial Reports</a:t>
            </a:r>
            <a:endParaRPr lang="en-US" dirty="0">
              <a:solidFill>
                <a:srgbClr val="FFFF00"/>
              </a:solidFill>
            </a:endParaRPr>
          </a:p>
        </p:txBody>
      </p:sp>
    </p:spTree>
    <p:extLst>
      <p:ext uri="{BB962C8B-B14F-4D97-AF65-F5344CB8AC3E}">
        <p14:creationId xmlns:p14="http://schemas.microsoft.com/office/powerpoint/2010/main" val="1844455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1"/>
          <p:cNvPicPr>
            <a:picLocks noChangeAspect="1"/>
          </p:cNvPicPr>
          <p:nvPr/>
        </p:nvPicPr>
        <p:blipFill>
          <a:blip r:embed="rId2"/>
          <a:stretch>
            <a:fillRect/>
          </a:stretch>
        </p:blipFill>
        <p:spPr>
          <a:xfrm>
            <a:off x="164892" y="175301"/>
            <a:ext cx="11857219" cy="4002373"/>
          </a:xfrm>
          <a:prstGeom prst="rect">
            <a:avLst/>
          </a:prstGeom>
          <a:noFill/>
          <a:ln>
            <a:noFill/>
            <a:miter lim="800000"/>
          </a:ln>
        </p:spPr>
      </p:pic>
      <p:sp>
        <p:nvSpPr>
          <p:cNvPr id="3075" name="Rectangle 2"/>
          <p:cNvSpPr/>
          <p:nvPr/>
        </p:nvSpPr>
        <p:spPr>
          <a:xfrm>
            <a:off x="1542321" y="4422098"/>
            <a:ext cx="9506680" cy="2435902"/>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*Balance Type: </a:t>
            </a:r>
            <a:r>
              <a:rPr kumimoji="0" lang="en-US" altLang="en-US" sz="1800" b="0" i="0" u="none" normalizeH="0" baseline="0" noProof="0">
                <a:solidFill>
                  <a:srgbClr val="000000"/>
                </a:solidFill>
                <a:uLnTx/>
                <a:uFillTx/>
                <a:latin typeface="Arial"/>
              </a:rPr>
              <a:t>It shows </a:t>
            </a:r>
            <a:r>
              <a:rPr kumimoji="0" lang="en-US" altLang="en-US" sz="1800" b="1" i="0" u="none" normalizeH="0" baseline="0" noProof="0">
                <a:solidFill>
                  <a:srgbClr val="000000"/>
                </a:solidFill>
                <a:uLnTx/>
                <a:uFillTx/>
                <a:latin typeface="Arial"/>
              </a:rPr>
              <a:t>Actual </a:t>
            </a:r>
            <a:r>
              <a:rPr kumimoji="0" lang="en-US" altLang="en-US" sz="1800" b="0" i="0" u="none" normalizeH="0" baseline="0" noProof="0">
                <a:solidFill>
                  <a:srgbClr val="000000"/>
                </a:solidFill>
                <a:uLnTx/>
                <a:uFillTx/>
                <a:latin typeface="Arial"/>
              </a:rPr>
              <a:t>balances, which means the real financial data (not </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0"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budgeted or forecasted).</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0"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sz="1800">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The column marked </a:t>
            </a:r>
            <a:r>
              <a:rPr kumimoji="0" lang="en-US" altLang="en-US" sz="1800" b="1" i="0" u="none" normalizeH="0" baseline="0" noProof="0">
                <a:solidFill>
                  <a:srgbClr val="000000"/>
                </a:solidFill>
                <a:uLnTx/>
                <a:uFillTx/>
                <a:latin typeface="Arial"/>
              </a:rPr>
              <a:t>as PTD(period to date)</a:t>
            </a:r>
            <a:r>
              <a:rPr kumimoji="0" lang="en-US" altLang="en-US" sz="1800" b="0" i="0" u="none" normalizeH="0" baseline="0" noProof="0">
                <a:solidFill>
                  <a:srgbClr val="000000"/>
                </a:solidFill>
                <a:uLnTx/>
                <a:uFillTx/>
                <a:latin typeface="Arial"/>
              </a:rPr>
              <a:t>shows the balance for the selected</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0"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period.</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sz="1800">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1"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*The YTD(year to date)column </a:t>
            </a:r>
            <a:r>
              <a:rPr kumimoji="0" lang="en-US" altLang="en-US" sz="1800" b="0" i="0" u="none" normalizeH="0" baseline="0" noProof="0">
                <a:solidFill>
                  <a:srgbClr val="000000"/>
                </a:solidFill>
                <a:uLnTx/>
                <a:uFillTx/>
                <a:latin typeface="Arial"/>
              </a:rPr>
              <a:t>shows the cumulative balance from the beginning</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0"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of the fiscal year up to</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the end of the selected period.</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400" b="0"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sz="1400">
              <a:latin typeface="Aria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2"/>
          <a:stretch>
            <a:fillRect/>
          </a:stretch>
        </p:blipFill>
        <p:spPr>
          <a:xfrm>
            <a:off x="364762" y="1229193"/>
            <a:ext cx="11827238" cy="5366479"/>
          </a:xfrm>
          <a:prstGeom prst="rect">
            <a:avLst/>
          </a:prstGeom>
          <a:noFill/>
          <a:ln>
            <a:noFill/>
            <a:miter lim="800000"/>
          </a:ln>
        </p:spPr>
      </p:pic>
      <p:sp>
        <p:nvSpPr>
          <p:cNvPr id="4099" name="Rectangle 2"/>
          <p:cNvSpPr/>
          <p:nvPr/>
        </p:nvSpPr>
        <p:spPr>
          <a:xfrm>
            <a:off x="509666" y="377693"/>
            <a:ext cx="11317573" cy="1286556"/>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000" b="1" i="0" u="none" normalizeH="0" baseline="0" noProof="0">
                <a:solidFill>
                  <a:srgbClr val="000000"/>
                </a:solidFill>
                <a:uLnTx/>
                <a:uFillTx/>
                <a:latin typeface="Arial"/>
              </a:rPr>
              <a:t>4.choose Journal Details to see the individual journal entries that make up</a:t>
            </a:r>
            <a:endParaRPr sz="2000" b="1">
              <a:latin typeface="Arial"/>
            </a:endParaRPr>
          </a:p>
          <a:p>
            <a:pPr marL="0" lvl="0" indent="0" algn="ctr" defTabSz="586519" fontAlgn="base">
              <a:lnSpc>
                <a:spcPts val="1203"/>
              </a:lnSpc>
              <a:spcBef>
                <a:spcPct val="0"/>
              </a:spcBef>
              <a:spcAft>
                <a:spcPts val="3503"/>
              </a:spcAft>
              <a:buSzTx/>
              <a:buNone/>
              <a:defRPr kumimoji="0" lang="en-US" altLang="en-US" sz="1155" b="0" i="0" u="none" normalizeH="0" baseline="0" noProof="0">
                <a:solidFill>
                  <a:srgbClr val="000000"/>
                </a:solidFill>
                <a:uLnTx/>
                <a:uFillTx/>
                <a:latin typeface="Calibri" pitchFamily="34" charset="0"/>
              </a:defRPr>
            </a:pPr>
            <a:endParaRPr lang="en-US" altLang="en-US" sz="2000" b="1">
              <a:solidFill>
                <a:srgbClr val="000000"/>
              </a:solidFill>
              <a:latin typeface="Arial"/>
            </a:endParaRPr>
          </a:p>
          <a:p>
            <a:pPr marL="0" lvl="0" indent="0" algn="ctr" defTabSz="586519" fontAlgn="base">
              <a:lnSpc>
                <a:spcPts val="1203"/>
              </a:lnSpc>
              <a:spcBef>
                <a:spcPct val="0"/>
              </a:spcBef>
              <a:spcAft>
                <a:spcPts val="3503"/>
              </a:spcAft>
              <a:buSzTx/>
              <a:buNone/>
              <a:defRPr kumimoji="0" lang="en-US" altLang="en-US" sz="1155" b="0" i="0" u="none" normalizeH="0" baseline="0" noProof="0">
                <a:solidFill>
                  <a:srgbClr val="000000"/>
                </a:solidFill>
                <a:uLnTx/>
                <a:uFillTx/>
                <a:latin typeface="Calibri" pitchFamily="34" charset="0"/>
              </a:defRPr>
            </a:pPr>
            <a:r>
              <a:rPr kumimoji="0" lang="en-US" altLang="en-US" sz="2000" b="1" i="0" u="none" normalizeH="0" baseline="0" noProof="0">
                <a:solidFill>
                  <a:srgbClr val="000000"/>
                </a:solidFill>
                <a:uLnTx/>
                <a:uFillTx/>
                <a:latin typeface="Arial"/>
              </a:rPr>
              <a:t>the balance.</a:t>
            </a:r>
            <a:endParaRPr sz="2000" b="1">
              <a:latin typeface="Arial"/>
            </a:endParaRPr>
          </a:p>
        </p:txBody>
      </p:sp>
      <p:sp>
        <p:nvSpPr>
          <p:cNvPr id="4101" name="Rectangle 4"/>
          <p:cNvSpPr/>
          <p:nvPr/>
        </p:nvSpPr>
        <p:spPr>
          <a:xfrm>
            <a:off x="7854541" y="1857311"/>
            <a:ext cx="327881" cy="50913"/>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ct val="100000"/>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898" b="1" i="0" u="none" normalizeH="0" baseline="0" noProof="0">
                <a:solidFill>
                  <a:srgbClr val="FFFFFF"/>
                </a:solidFill>
                <a:uLnTx/>
                <a:uFillTx/>
                <a:latin typeface="AngsanaUPC"/>
              </a:rPr>
              <a:t>ORACLE</a:t>
            </a:r>
            <a:endParaRPr sz="898" b="1">
              <a:solidFill>
                <a:srgbClr val="FFFFFF"/>
              </a:solidFill>
              <a:latin typeface="AngsanaUPC"/>
            </a:endParaRPr>
          </a:p>
        </p:txBody>
      </p:sp>
      <p:sp>
        <p:nvSpPr>
          <p:cNvPr id="4111" name="Rectangle 14"/>
          <p:cNvSpPr/>
          <p:nvPr/>
        </p:nvSpPr>
        <p:spPr>
          <a:xfrm>
            <a:off x="6270734" y="2662798"/>
            <a:ext cx="109484" cy="31281"/>
          </a:xfrm>
          <a:prstGeom prst="rect">
            <a:avLst/>
          </a:prstGeom>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1pPr>
            <a:lvl2pPr marL="29326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2pPr>
            <a:lvl3pPr marL="58651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3pPr>
            <a:lvl4pPr marL="87977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4pPr>
            <a:lvl5pPr marL="117303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marR="0" lvl="0" indent="0" algn="l" defTabSz="586519" rtl="0" eaLnBrk="1" fontAlgn="auto" latinLnBrk="0" hangingPunct="1">
              <a:lnSpc>
                <a:spcPct val="100000"/>
              </a:lnSpc>
              <a:spcBef>
                <a:spcPct val="0"/>
              </a:spcBef>
              <a:spcAft>
                <a:spcPct val="0"/>
              </a:spcAft>
              <a:buClrTx/>
              <a:buSzTx/>
              <a:buFontTx/>
              <a:buNone/>
              <a:defRPr kumimoji="0" sz="1155" b="0" i="0" u="none" normalizeH="0" noProof="0">
                <a:uLnTx/>
                <a:uFillTx/>
                <a:latin typeface="Calibri" pitchFamily="34" charset="0"/>
              </a:defRPr>
            </a:pPr>
            <a:endParaRPr kumimoji="0" lang="en-US" sz="641" b="0" i="0" u="none" strike="noStrike" kern="1200" cap="none" spc="0" normalizeH="0" baseline="30000" noProof="0">
              <a:ln>
                <a:noFill/>
              </a:ln>
              <a:solidFill>
                <a:schemeClr val="tx1"/>
              </a:solidFill>
              <a:effectLst/>
              <a:uLnTx/>
              <a:uFillTx/>
              <a:latin typeface="Tahoma"/>
              <a:ea typeface="+mn-ea"/>
              <a:cs typeface="+mn-cs"/>
            </a:endParaRPr>
          </a:p>
        </p:txBody>
      </p:sp>
      <p:sp>
        <p:nvSpPr>
          <p:cNvPr id="4112" name="Rectangle 15"/>
          <p:cNvSpPr/>
          <p:nvPr/>
        </p:nvSpPr>
        <p:spPr>
          <a:xfrm>
            <a:off x="5136797" y="2741001"/>
            <a:ext cx="74292" cy="35191"/>
          </a:xfrm>
          <a:prstGeom prst="rect">
            <a:avLst/>
          </a:prstGeom>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1pPr>
            <a:lvl2pPr marL="29326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2pPr>
            <a:lvl3pPr marL="58651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3pPr>
            <a:lvl4pPr marL="87977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4pPr>
            <a:lvl5pPr marL="117303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marR="0" lvl="0" indent="0" algn="l" defTabSz="586519" rtl="0" eaLnBrk="1" fontAlgn="auto" latinLnBrk="0" hangingPunct="1">
              <a:lnSpc>
                <a:spcPct val="100000"/>
              </a:lnSpc>
              <a:spcBef>
                <a:spcPct val="0"/>
              </a:spcBef>
              <a:spcAft>
                <a:spcPct val="0"/>
              </a:spcAft>
              <a:buClrTx/>
              <a:buSzTx/>
              <a:buFontTx/>
              <a:buNone/>
              <a:defRPr kumimoji="0" sz="1155" b="0" i="0" u="none" normalizeH="0" noProof="0">
                <a:uLnTx/>
                <a:uFillTx/>
                <a:latin typeface="Calibri" pitchFamily="34" charset="0"/>
              </a:defRPr>
            </a:pPr>
            <a:endParaRPr kumimoji="0" lang="en-US" sz="289" b="0" i="0" u="none" strike="noStrike" kern="1200" cap="none" spc="0" normalizeH="0" baseline="0" noProof="0">
              <a:ln>
                <a:noFill/>
              </a:ln>
              <a:solidFill>
                <a:srgbClr val="211E1F"/>
              </a:solidFill>
              <a:effectLst/>
              <a:uLnTx/>
              <a:uFillTx/>
              <a:latin typeface="Trebuchet MS"/>
              <a:ea typeface="+mn-ea"/>
              <a:cs typeface="+mn-cs"/>
            </a:endParaRPr>
          </a:p>
        </p:txBody>
      </p:sp>
      <p:sp>
        <p:nvSpPr>
          <p:cNvPr id="4117" name="Rectangle 20"/>
          <p:cNvSpPr/>
          <p:nvPr/>
        </p:nvSpPr>
        <p:spPr>
          <a:xfrm>
            <a:off x="6219902" y="2897406"/>
            <a:ext cx="160315" cy="113394"/>
          </a:xfrm>
          <a:prstGeom prst="rect">
            <a:avLst/>
          </a:prstGeom>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1pPr>
            <a:lvl2pPr marL="29326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2pPr>
            <a:lvl3pPr marL="58651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3pPr>
            <a:lvl4pPr marL="87977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4pPr>
            <a:lvl5pPr marL="117303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marR="0" lvl="0" indent="0" algn="l" defTabSz="586519" rtl="0" eaLnBrk="1" fontAlgn="auto" latinLnBrk="0" hangingPunct="1">
              <a:lnSpc>
                <a:spcPct val="100000"/>
              </a:lnSpc>
              <a:spcBef>
                <a:spcPct val="0"/>
              </a:spcBef>
              <a:spcAft>
                <a:spcPts val="135"/>
              </a:spcAft>
              <a:buClrTx/>
              <a:buSzTx/>
              <a:buFontTx/>
              <a:buNone/>
              <a:defRPr kumimoji="0" sz="1155" b="0" i="0" u="none" normalizeH="0" noProof="0">
                <a:uLnTx/>
                <a:uFillTx/>
                <a:latin typeface="Calibri" pitchFamily="34" charset="0"/>
              </a:defRPr>
            </a:pPr>
            <a:endParaRPr kumimoji="0" lang="en-US" sz="289" b="0" i="0" u="none" strike="noStrike" kern="1200" cap="none" spc="0" normalizeH="0" baseline="0" noProof="0">
              <a:ln>
                <a:noFill/>
              </a:ln>
              <a:solidFill>
                <a:srgbClr val="343334"/>
              </a:solidFill>
              <a:effectLst/>
              <a:uLnTx/>
              <a:uFillTx/>
              <a:latin typeface="Trebuchet MS"/>
              <a:ea typeface="+mn-ea"/>
              <a:cs typeface="+mn-cs"/>
            </a:endParaRPr>
          </a:p>
          <a:p>
            <a:pPr marL="0" marR="0" lvl="0" indent="0" algn="l" defTabSz="586519" rtl="0" eaLnBrk="1" fontAlgn="auto" latinLnBrk="0" hangingPunct="1">
              <a:lnSpc>
                <a:spcPct val="100000"/>
              </a:lnSpc>
              <a:spcBef>
                <a:spcPct val="0"/>
              </a:spcBef>
              <a:spcAft>
                <a:spcPct val="0"/>
              </a:spcAft>
              <a:buClrTx/>
              <a:buSzTx/>
              <a:buFontTx/>
              <a:buNone/>
              <a:defRPr kumimoji="0" sz="1155" b="0" i="0" u="none" normalizeH="0" noProof="0">
                <a:uLnTx/>
                <a:uFillTx/>
                <a:latin typeface="Calibri" pitchFamily="34" charset="0"/>
              </a:defRPr>
            </a:pPr>
            <a:endParaRPr kumimoji="0" lang="en-US" sz="289" b="0" i="0" u="none" strike="noStrike" kern="1200" cap="none" spc="0" normalizeH="0" baseline="0" noProof="0">
              <a:ln>
                <a:noFill/>
              </a:ln>
              <a:solidFill>
                <a:srgbClr val="343334"/>
              </a:solidFill>
              <a:effectLst/>
              <a:uLnTx/>
              <a:uFillTx/>
              <a:latin typeface="Trebuchet MS"/>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1"/>
          <p:cNvPicPr>
            <a:picLocks noChangeAspect="1"/>
          </p:cNvPicPr>
          <p:nvPr/>
        </p:nvPicPr>
        <p:blipFill>
          <a:blip r:embed="rId2"/>
          <a:stretch>
            <a:fillRect/>
          </a:stretch>
        </p:blipFill>
        <p:spPr>
          <a:xfrm>
            <a:off x="104931" y="1714755"/>
            <a:ext cx="11932171" cy="4948372"/>
          </a:xfrm>
          <a:prstGeom prst="rect">
            <a:avLst/>
          </a:prstGeom>
          <a:noFill/>
          <a:ln>
            <a:noFill/>
            <a:miter lim="800000"/>
          </a:ln>
        </p:spPr>
      </p:pic>
      <p:sp>
        <p:nvSpPr>
          <p:cNvPr id="5123" name="Rectangle 2"/>
          <p:cNvSpPr/>
          <p:nvPr/>
        </p:nvSpPr>
        <p:spPr>
          <a:xfrm>
            <a:off x="839449" y="194873"/>
            <a:ext cx="10478125" cy="1094282"/>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2000" b="1" i="0" u="none" normalizeH="0" baseline="0" noProof="0">
              <a:solidFill>
                <a:srgbClr val="000000"/>
              </a:solidFill>
              <a:uLnTx/>
              <a:uFillTx/>
              <a:latin typeface="Arial"/>
            </a:endParaRP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2000" b="1" i="0" u="none" normalizeH="0" baseline="0" noProof="0">
              <a:solidFill>
                <a:srgbClr val="000000"/>
              </a:solidFill>
              <a:uLnTx/>
              <a:uFillTx/>
              <a:latin typeface="Arial"/>
            </a:endParaRP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400" b="1" i="0" u="none" normalizeH="0" baseline="0" noProof="0">
                <a:solidFill>
                  <a:srgbClr val="000000"/>
                </a:solidFill>
                <a:uLnTx/>
                <a:uFillTx/>
                <a:latin typeface="Arial"/>
              </a:rPr>
              <a:t>5.click"Show Full Journal”</a:t>
            </a: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2400" b="1">
              <a:latin typeface="Arial"/>
            </a:endParaRP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400" b="1" i="0" u="none" normalizeH="0" baseline="0" noProof="0">
                <a:solidFill>
                  <a:srgbClr val="000000"/>
                </a:solidFill>
                <a:uLnTx/>
                <a:uFillTx/>
                <a:latin typeface="Arial"/>
              </a:rPr>
              <a:t>To see all information related to the entry and</a:t>
            </a: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2400" b="1">
              <a:latin typeface="Arial"/>
            </a:endParaRP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400" b="1" i="0" u="none" normalizeH="0" baseline="0" noProof="0">
                <a:solidFill>
                  <a:srgbClr val="000000"/>
                </a:solidFill>
                <a:uLnTx/>
                <a:uFillTx/>
                <a:latin typeface="Arial"/>
              </a:rPr>
              <a:t>transaction.</a:t>
            </a:r>
            <a:endParaRPr sz="2400" b="1">
              <a:latin typeface="Aria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1"/>
          <p:cNvPicPr>
            <a:picLocks noChangeAspect="1"/>
          </p:cNvPicPr>
          <p:nvPr/>
        </p:nvPicPr>
        <p:blipFill>
          <a:blip r:embed="rId2"/>
          <a:stretch>
            <a:fillRect/>
          </a:stretch>
        </p:blipFill>
        <p:spPr>
          <a:xfrm>
            <a:off x="2574290" y="2793999"/>
            <a:ext cx="5963920" cy="3129280"/>
          </a:xfrm>
          <a:prstGeom prst="rect">
            <a:avLst/>
          </a:prstGeom>
          <a:noFill/>
          <a:ln>
            <a:noFill/>
            <a:miter lim="800000"/>
          </a:ln>
        </p:spPr>
      </p:pic>
      <p:sp>
        <p:nvSpPr>
          <p:cNvPr id="1027" name="Rectangle 2"/>
          <p:cNvSpPr/>
          <p:nvPr/>
        </p:nvSpPr>
        <p:spPr>
          <a:xfrm>
            <a:off x="0" y="1"/>
            <a:ext cx="12192000" cy="2885440"/>
          </a:xfrm>
          <a:prstGeom prst="rect">
            <a:avLst/>
          </a:prstGeom>
        </p:spPr>
        <p:txBody>
          <a:bodyPr lIns="0" tIns="0" rIns="0" bIns="0"/>
          <a:lstStyle>
            <a:defPPr>
              <a:defRPr lang="en-US"/>
            </a:defPPr>
            <a:lvl1pPr marL="0" indent="0" algn="l" defTabSz="527538" rtl="0" eaLnBrk="0" fontAlgn="base" latinLnBrk="0" hangingPunct="0">
              <a:lnSpc>
                <a:spcPct val="100000"/>
              </a:lnSpc>
              <a:spcBef>
                <a:spcPct val="0"/>
              </a:spcBef>
              <a:spcAft>
                <a:spcPct val="0"/>
              </a:spcAft>
              <a:buClrTx/>
              <a:buSzTx/>
              <a:buFontTx/>
              <a:buNone/>
              <a:defRPr kumimoji="0" sz="1038" b="0" i="0" u="none" strike="noStrike" kern="1200" cap="none" spc="0" normalizeH="0" baseline="0" noProof="0">
                <a:solidFill>
                  <a:schemeClr val="tx1"/>
                </a:solidFill>
                <a:uLnTx/>
                <a:uFillTx/>
                <a:latin typeface="Calibri" pitchFamily="34" charset="0"/>
                <a:ea typeface="Arial"/>
                <a:cs typeface="Arial"/>
                <a:sym typeface="Wingdings"/>
              </a:defRPr>
            </a:lvl1pPr>
            <a:lvl2pPr marL="263769" indent="0" algn="l" defTabSz="527538" rtl="0" eaLnBrk="0" fontAlgn="base" latinLnBrk="0" hangingPunct="0">
              <a:lnSpc>
                <a:spcPct val="100000"/>
              </a:lnSpc>
              <a:spcBef>
                <a:spcPct val="0"/>
              </a:spcBef>
              <a:spcAft>
                <a:spcPct val="0"/>
              </a:spcAft>
              <a:buClrTx/>
              <a:buSzTx/>
              <a:buFontTx/>
              <a:buNone/>
              <a:defRPr kumimoji="0" sz="1038" b="0" i="0" u="none" strike="noStrike" kern="1200" cap="none" spc="0" normalizeH="0" baseline="0" noProof="0">
                <a:solidFill>
                  <a:schemeClr val="tx1"/>
                </a:solidFill>
                <a:uLnTx/>
                <a:uFillTx/>
                <a:latin typeface="Calibri" pitchFamily="34" charset="0"/>
                <a:ea typeface="Arial"/>
                <a:cs typeface="Arial"/>
                <a:sym typeface="Wingdings"/>
              </a:defRPr>
            </a:lvl2pPr>
            <a:lvl3pPr marL="527538" indent="0" algn="l" defTabSz="527538" rtl="0" eaLnBrk="0" fontAlgn="base" latinLnBrk="0" hangingPunct="0">
              <a:lnSpc>
                <a:spcPct val="100000"/>
              </a:lnSpc>
              <a:spcBef>
                <a:spcPct val="0"/>
              </a:spcBef>
              <a:spcAft>
                <a:spcPct val="0"/>
              </a:spcAft>
              <a:buClrTx/>
              <a:buSzTx/>
              <a:buFontTx/>
              <a:buNone/>
              <a:defRPr kumimoji="0" sz="1038" b="0" i="0" u="none" strike="noStrike" kern="1200" cap="none" spc="0" normalizeH="0" baseline="0" noProof="0">
                <a:solidFill>
                  <a:schemeClr val="tx1"/>
                </a:solidFill>
                <a:uLnTx/>
                <a:uFillTx/>
                <a:latin typeface="Calibri" pitchFamily="34" charset="0"/>
                <a:ea typeface="Arial"/>
                <a:cs typeface="Arial"/>
                <a:sym typeface="Wingdings"/>
              </a:defRPr>
            </a:lvl3pPr>
            <a:lvl4pPr marL="791308" indent="0" algn="l" defTabSz="527538" rtl="0" eaLnBrk="0" fontAlgn="base" latinLnBrk="0" hangingPunct="0">
              <a:lnSpc>
                <a:spcPct val="100000"/>
              </a:lnSpc>
              <a:spcBef>
                <a:spcPct val="0"/>
              </a:spcBef>
              <a:spcAft>
                <a:spcPct val="0"/>
              </a:spcAft>
              <a:buClrTx/>
              <a:buSzTx/>
              <a:buFontTx/>
              <a:buNone/>
              <a:defRPr kumimoji="0" sz="1038" b="0" i="0" u="none" strike="noStrike" kern="1200" cap="none" spc="0" normalizeH="0" baseline="0" noProof="0">
                <a:solidFill>
                  <a:schemeClr val="tx1"/>
                </a:solidFill>
                <a:uLnTx/>
                <a:uFillTx/>
                <a:latin typeface="Calibri" pitchFamily="34" charset="0"/>
                <a:ea typeface="Arial"/>
                <a:cs typeface="Arial"/>
                <a:sym typeface="Wingdings"/>
              </a:defRPr>
            </a:lvl4pPr>
            <a:lvl5pPr marL="1055077" indent="0" algn="l" defTabSz="527538" rtl="0" eaLnBrk="0" fontAlgn="base" latinLnBrk="0" hangingPunct="0">
              <a:lnSpc>
                <a:spcPct val="100000"/>
              </a:lnSpc>
              <a:spcBef>
                <a:spcPct val="0"/>
              </a:spcBef>
              <a:spcAft>
                <a:spcPct val="0"/>
              </a:spcAft>
              <a:buClrTx/>
              <a:buSzTx/>
              <a:buFontTx/>
              <a:buNone/>
              <a:defRPr kumimoji="0" sz="1038" b="0" i="0" u="none" strike="noStrike" kern="1200" cap="none" spc="0" normalizeH="0" baseline="0" noProof="0">
                <a:solidFill>
                  <a:schemeClr val="tx1"/>
                </a:solidFill>
                <a:uLnTx/>
                <a:uFillTx/>
                <a:latin typeface="Calibri" pitchFamily="34" charset="0"/>
                <a:ea typeface="Arial"/>
                <a:cs typeface="Arial"/>
                <a:sym typeface="Wingdings"/>
              </a:defRPr>
            </a:lvl5pPr>
            <a:lvl6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6pPr>
            <a:lvl7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7pPr>
            <a:lvl8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8pPr>
            <a:lvl9pPr>
              <a:defRPr kumimoji="0" lang="en-US" sz="1038" b="0" i="0" u="none" strike="noStrike" kern="1200" cap="none" spc="0" normalizeH="0" baseline="0" noProof="0">
                <a:solidFill>
                  <a:schemeClr val="phClr"/>
                </a:solidFill>
                <a:uLnTx/>
                <a:uFillTx/>
                <a:latin typeface="Arial"/>
                <a:ea typeface="Arial"/>
                <a:cs typeface="Arial"/>
                <a:sym typeface="Wingdings"/>
              </a:defRPr>
            </a:lvl9pPr>
          </a:lstStyle>
          <a:p>
            <a:pPr marL="342900" marR="0" lvl="0" indent="-342900" algn="l" rtl="0">
              <a:spcBef>
                <a:spcPct val="0"/>
              </a:spcBef>
              <a:spcAft>
                <a:spcPts val="400"/>
              </a:spcAft>
              <a:buFont typeface="Symbol" panose="05050102010706020507" pitchFamily="18" charset="2"/>
              <a:buBlip>
                <a:blip r:embed="rId3"/>
              </a:buBlip>
            </a:pPr>
            <a:r>
              <a:rPr lang="en-US" sz="3200" b="1">
                <a:effectLst/>
                <a:latin typeface="Calibri" pitchFamily="34" charset="0"/>
                <a:ea typeface="Calibri" panose="020F0502020204030204" pitchFamily="34" charset="0"/>
                <a:cs typeface="Arial" panose="020B0604020202020204" pitchFamily="34" charset="0"/>
              </a:rPr>
              <a:t>Open and Close Accounting Periods:-</a:t>
            </a:r>
            <a:endParaRPr lang="en-US" sz="3200">
              <a:effectLst/>
              <a:latin typeface="Calibri" panose="020F0502020204030204" pitchFamily="34" charset="0"/>
              <a:ea typeface="Calibri" panose="020F0502020204030204" pitchFamily="34" charset="0"/>
              <a:cs typeface="Arial" pitchFamily="34" charset="0"/>
            </a:endParaRPr>
          </a:p>
          <a:p>
            <a:pPr marL="0" marR="0" lvl="0" indent="0" algn="just" defTabSz="527538" rtl="0" eaLnBrk="1" fontAlgn="auto" latinLnBrk="0" hangingPunct="1">
              <a:lnSpc>
                <a:spcPct val="100000"/>
              </a:lnSpc>
              <a:spcBef>
                <a:spcPct val="0"/>
              </a:spcBef>
              <a:spcAft>
                <a:spcPts val="1212"/>
              </a:spcAft>
              <a:buClrTx/>
              <a:buSzTx/>
              <a:buFontTx/>
              <a:buNone/>
              <a:defRPr kumimoji="0" sz="1038" b="0" i="0" u="none" normalizeH="0" noProof="0">
                <a:uLnTx/>
                <a:uFillTx/>
                <a:latin typeface="Calibri" pitchFamily="34" charset="0"/>
              </a:defRPr>
            </a:pPr>
            <a:r>
              <a:rPr kumimoji="0" lang="ar-EG" sz="1050" b="0" i="0"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Steps for Opening and Closing Accounting Periods in Oracle EBS R12</a:t>
            </a:r>
            <a:endParaRPr kumimoji="0" lang="ar-EG" sz="1800" b="0" i="0" u="none" strike="noStrike" kern="1200" cap="none" spc="0" normalizeH="0" baseline="0" noProof="0">
              <a:ln>
                <a:noFill/>
              </a:ln>
              <a:solidFill>
                <a:schemeClr val="tx1"/>
              </a:solidFill>
              <a:effectLst/>
              <a:uLnTx/>
              <a:uFillTx/>
              <a:latin typeface="Calibri"/>
              <a:ea typeface="+mn-ea"/>
              <a:cs typeface="+mn-cs"/>
            </a:endParaRPr>
          </a:p>
          <a:p>
            <a:pPr marL="0" marR="0" lvl="0" indent="0" algn="just" defTabSz="527538" rtl="0" eaLnBrk="1" fontAlgn="auto" latinLnBrk="0" hangingPunct="1">
              <a:lnSpc>
                <a:spcPct val="100000"/>
              </a:lnSpc>
              <a:spcBef>
                <a:spcPct val="0"/>
              </a:spcBef>
              <a:spcAft>
                <a:spcPts val="1212"/>
              </a:spcAft>
              <a:buClrTx/>
              <a:buSzTx/>
              <a:buFontTx/>
              <a:buNone/>
              <a:defRPr kumimoji="0" sz="1038" b="0" i="0" u="none" normalizeH="0" noProof="0">
                <a:uLnTx/>
                <a:uFillTx/>
                <a:latin typeface="Calibri" pitchFamily="34" charset="0"/>
              </a:defRPr>
            </a:pPr>
            <a:r>
              <a:rPr kumimoji="0" lang="ar-EG" sz="2000" b="1" i="0"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2000" b="1" i="0" u="none" strike="noStrike" kern="1200" cap="none" spc="0" normalizeH="0" baseline="0" noProof="0">
                <a:ln>
                  <a:noFill/>
                </a:ln>
                <a:solidFill>
                  <a:schemeClr val="tx1"/>
                </a:solidFill>
                <a:effectLst/>
                <a:uLnTx/>
                <a:uFillTx/>
                <a:latin typeface="Calibri" panose="020F0502020204030204"/>
                <a:ea typeface="+mn-ea"/>
                <a:cs typeface="+mn-cs"/>
              </a:rPr>
              <a:t>Access the General Ledger (GL) Module:</a:t>
            </a:r>
          </a:p>
          <a:p>
            <a:pPr marL="117231" marR="0" lvl="0" indent="0" algn="just" defTabSz="527538" rtl="0" eaLnBrk="1" fontAlgn="auto" latinLnBrk="0" hangingPunct="1">
              <a:lnSpc>
                <a:spcPct val="100000"/>
              </a:lnSpc>
              <a:spcBef>
                <a:spcPct val="0"/>
              </a:spcBef>
              <a:spcAft>
                <a:spcPts val="242"/>
              </a:spcAft>
              <a:buClrTx/>
              <a:buSzTx/>
              <a:buFontTx/>
              <a:buNone/>
              <a:defRPr kumimoji="0" sz="1038" b="0" i="0" u="none" normalizeH="0" noProof="0">
                <a:uLnTx/>
                <a:uFillTx/>
                <a:latin typeface="Calibri" pitchFamily="34" charset="0"/>
              </a:defRPr>
            </a:pPr>
            <a:r>
              <a:rPr kumimoji="0" lang="ar-EG" sz="1800" b="0" i="0"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1-    Log in to Oracle EBS.</a:t>
            </a:r>
          </a:p>
          <a:p>
            <a:pPr marL="0" marR="0" lvl="0" indent="117231" algn="l" defTabSz="527538" rtl="0" eaLnBrk="1" fontAlgn="auto" latinLnBrk="0" hangingPunct="1">
              <a:lnSpc>
                <a:spcPts val="1925"/>
              </a:lnSpc>
              <a:spcBef>
                <a:spcPct val="0"/>
              </a:spcBef>
              <a:spcAft>
                <a:spcPct val="0"/>
              </a:spcAft>
              <a:buClrTx/>
              <a:buSzTx/>
              <a:buFontTx/>
              <a:buNone/>
              <a:defRPr kumimoji="0" sz="1038" b="0" i="0" u="none" normalizeH="0" noProof="0">
                <a:uLnTx/>
                <a:uFillTx/>
                <a:latin typeface="Calibri" pitchFamily="34" charset="0"/>
              </a:defRPr>
            </a:pPr>
            <a:r>
              <a:rPr kumimoji="0" lang="ar-EG" sz="1800" b="0" i="0"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2-    Select the Responsibility related to General Ledger (General Ledger).</a:t>
            </a:r>
            <a:endParaRPr kumimoji="0" lang="ar-EG" sz="1800" b="0" i="0" u="none" strike="noStrike" kern="1200" cap="none" spc="0" normalizeH="0" baseline="0" noProof="0">
              <a:ln>
                <a:noFill/>
              </a:ln>
              <a:solidFill>
                <a:schemeClr val="tx1"/>
              </a:solidFill>
              <a:effectLst/>
              <a:uLnTx/>
              <a:uFillTx/>
              <a:latin typeface="Calibri" panose="020F0502020204030204"/>
              <a:ea typeface="+mn-ea"/>
              <a:cs typeface="+mn-cs"/>
            </a:endParaRPr>
          </a:p>
          <a:p>
            <a:pPr marL="0" marR="0" lvl="0" indent="117231" algn="l" defTabSz="527538" rtl="0" eaLnBrk="1" fontAlgn="auto" latinLnBrk="0" hangingPunct="1">
              <a:lnSpc>
                <a:spcPts val="1925"/>
              </a:lnSpc>
              <a:spcBef>
                <a:spcPct val="0"/>
              </a:spcBef>
              <a:spcAft>
                <a:spcPct val="0"/>
              </a:spcAft>
              <a:buClrTx/>
              <a:buSzTx/>
              <a:buFontTx/>
              <a:buNone/>
              <a:defRPr kumimoji="0" sz="1038" b="0" i="0" u="none" normalizeH="0" noProof="0">
                <a:uLnTx/>
                <a:uFillTx/>
                <a:latin typeface="Calibri" pitchFamily="34" charset="0"/>
              </a:defRPr>
            </a:pPr>
            <a:endParaRPr lang="ar-EG" sz="1800" noProof="0">
              <a:latin typeface="Calibri"/>
              <a:ea typeface="+mn-ea"/>
              <a:cs typeface="+mn-cs"/>
            </a:endParaRPr>
          </a:p>
          <a:p>
            <a:pPr marL="0" marR="0" lvl="0" indent="117231" algn="l" defTabSz="527538" rtl="0" eaLnBrk="1" fontAlgn="auto" latinLnBrk="0" hangingPunct="1">
              <a:lnSpc>
                <a:spcPts val="1925"/>
              </a:lnSpc>
              <a:spcBef>
                <a:spcPct val="0"/>
              </a:spcBef>
              <a:spcAft>
                <a:spcPct val="0"/>
              </a:spcAft>
              <a:buClrTx/>
              <a:buSzTx/>
              <a:buFontTx/>
              <a:buNone/>
              <a:defRPr kumimoji="0" sz="1038" b="0" i="0" u="none" normalizeH="0" noProof="0">
                <a:uLnTx/>
                <a:uFillTx/>
                <a:latin typeface="Calibri" pitchFamily="34" charset="0"/>
              </a:defRPr>
            </a:pPr>
            <a:r>
              <a:rPr kumimoji="0" lang="en-US" sz="2000" b="1" i="0" u="none" strike="noStrike" kern="1200" cap="none" spc="0" normalizeH="0" baseline="0" noProof="0">
                <a:ln>
                  <a:noFill/>
                </a:ln>
                <a:solidFill>
                  <a:schemeClr val="tx1"/>
                </a:solidFill>
                <a:effectLst/>
                <a:uLnTx/>
                <a:uFillTx/>
                <a:latin typeface="Calibri" panose="020F0502020204030204"/>
                <a:ea typeface="+mn-ea"/>
                <a:cs typeface="+mn-cs"/>
              </a:rPr>
              <a:t>To Open the Accounting Period:-</a:t>
            </a:r>
          </a:p>
          <a:p>
            <a:pPr marL="0" marR="0" lvl="0" indent="0" defTabSz="527538" rtl="0" eaLnBrk="1" fontAlgn="auto" latinLnBrk="0" hangingPunct="1">
              <a:lnSpc>
                <a:spcPts val="1925"/>
              </a:lnSpc>
              <a:spcBef>
                <a:spcPct val="0"/>
              </a:spcBef>
              <a:spcAft>
                <a:spcPts val="1938"/>
              </a:spcAft>
              <a:buClrTx/>
              <a:buSzTx/>
              <a:buFontTx/>
              <a:buNone/>
              <a:defRPr kumimoji="0" sz="1038" b="0" i="0" u="none" normalizeH="0" noProof="0">
                <a:uLnTx/>
                <a:uFillTx/>
                <a:latin typeface="Calibri" pitchFamily="34" charset="0"/>
              </a:defRPr>
            </a:pPr>
            <a:r>
              <a:rPr kumimoji="0" lang="ar-EG" sz="1800" b="0" i="0"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1-Navigate to Setup &gt; Open/Close Periods</a:t>
            </a:r>
          </a:p>
        </p:txBody>
      </p:sp>
      <p:sp>
        <p:nvSpPr>
          <p:cNvPr id="1028" name="Rectangle 3"/>
          <p:cNvSpPr/>
          <p:nvPr/>
        </p:nvSpPr>
        <p:spPr>
          <a:xfrm>
            <a:off x="118110" y="5923279"/>
            <a:ext cx="11955780" cy="934720"/>
          </a:xfrm>
          <a:prstGeom prst="rect">
            <a:avLst/>
          </a:prstGeom>
          <a:noFill/>
          <a:ln>
            <a:noFill/>
            <a:miter lim="800000"/>
          </a:ln>
        </p:spPr>
        <p:txBody>
          <a:bodyPr lIns="0" tIns="0" rIns="0" bIns="0">
            <a:noAutofit/>
          </a:bodyPr>
          <a:lstStyle>
            <a:defPPr>
              <a:defRPr lang="en-US"/>
            </a:defPPr>
            <a:lvl1pPr marL="0"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1pPr>
            <a:lvl2pPr marL="263769"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2pPr>
            <a:lvl3pPr marL="527538"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3pPr>
            <a:lvl4pPr marL="791308"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4pPr>
            <a:lvl5pPr marL="1055077"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5pPr>
            <a:lvl6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6pPr>
            <a:lvl7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7pPr>
            <a:lvl8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8pPr>
            <a:lvl9pPr>
              <a:defRPr kumimoji="0" lang="en-US" sz="1038" b="0" i="0" u="none" strike="noStrike" kern="1200" cap="none" spc="0" normalizeH="0" baseline="0" noProof="0">
                <a:solidFill>
                  <a:schemeClr val="phClr"/>
                </a:solidFill>
                <a:uLnTx/>
                <a:uFillTx/>
                <a:latin typeface="Arial"/>
                <a:ea typeface="Arial"/>
                <a:cs typeface="Arial"/>
                <a:sym typeface="Wingdings"/>
              </a:defRPr>
            </a:lvl9pPr>
          </a:lstStyle>
          <a:p>
            <a:pPr marL="0" lvl="0" indent="0" algn="just" defTabSz="527538" eaLnBrk="1" fontAlgn="base" hangingPunct="1">
              <a:lnSpc>
                <a:spcPct val="100000"/>
              </a:lnSpc>
              <a:spcBef>
                <a:spcPts val="1940"/>
              </a:spcBef>
              <a:spcAft>
                <a:spcPts val="851"/>
              </a:spcAft>
              <a:buSzTx/>
              <a:buNone/>
              <a:defRPr kumimoji="0" lang="en-US" altLang="en-US" sz="1038"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Calibri" pitchFamily="34" charset="0"/>
              </a:rPr>
              <a:t>2- Choose the Ledger where you want to open the period.</a:t>
            </a:r>
            <a:endParaRPr lang="en-US" altLang="en-US" sz="1800"/>
          </a:p>
          <a:p>
            <a:pPr marL="0" lvl="0" indent="0" algn="just" defTabSz="527538" eaLnBrk="1" fontAlgn="base" hangingPunct="1">
              <a:lnSpc>
                <a:spcPct val="100000"/>
              </a:lnSpc>
              <a:spcBef>
                <a:spcPct val="0"/>
              </a:spcBef>
              <a:spcAft>
                <a:spcPct val="0"/>
              </a:spcAft>
              <a:buSzTx/>
              <a:buNone/>
              <a:defRPr kumimoji="0" lang="en-US" altLang="en-US" sz="1038"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Calibri" pitchFamily="34" charset="0"/>
              </a:rPr>
              <a:t>3- Select the period you wish to open (usually the current or future period).</a:t>
            </a:r>
            <a:endParaRPr lang="en-US" altLang="en-US" sz="180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F4CD45-028B-41F5-ACB1-21A7072D0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891250"/>
            <a:ext cx="5902960" cy="5824510"/>
          </a:xfrm>
          <a:prstGeom prst="rect">
            <a:avLst/>
          </a:prstGeom>
        </p:spPr>
      </p:pic>
      <p:sp>
        <p:nvSpPr>
          <p:cNvPr id="12" name="Title 11">
            <a:extLst>
              <a:ext uri="{FF2B5EF4-FFF2-40B4-BE49-F238E27FC236}">
                <a16:creationId xmlns:a16="http://schemas.microsoft.com/office/drawing/2014/main" id="{75DA8994-8F1C-443F-9BEA-E7D4977CD2AA}"/>
              </a:ext>
            </a:extLst>
          </p:cNvPr>
          <p:cNvSpPr>
            <a:spLocks noGrp="1"/>
          </p:cNvSpPr>
          <p:nvPr>
            <p:ph type="title"/>
          </p:nvPr>
        </p:nvSpPr>
        <p:spPr>
          <a:xfrm>
            <a:off x="0" y="0"/>
            <a:ext cx="12192000" cy="1082232"/>
          </a:xfrm>
        </p:spPr>
        <p:txBody>
          <a:bodyPr>
            <a:normAutofit/>
          </a:bodyPr>
          <a:lstStyle/>
          <a:p>
            <a:r>
              <a:rPr lang="en-US" sz="2400">
                <a:effectLst/>
                <a:latin typeface="Calibri" pitchFamily="34" charset="0"/>
                <a:ea typeface="Times New Roman" panose="02020603050405020304" pitchFamily="18" charset="0"/>
                <a:cs typeface="Calibri" panose="020F0502020204030204" pitchFamily="34" charset="0"/>
              </a:rPr>
              <a:t>4-Click Open Period to open the selected period.</a:t>
            </a:r>
            <a:br>
              <a:rPr lang="en-US" sz="1800">
                <a:effectLst/>
                <a:latin typeface="Calibri" pitchFamily="34" charset="0"/>
                <a:ea typeface="Times New Roman" panose="02020603050405020304" pitchFamily="18" charset="0"/>
                <a:cs typeface="Calibri" panose="020F0502020204030204" pitchFamily="34" charset="0"/>
              </a:rPr>
            </a:br>
            <a:endParaRPr lang="en-US" sz="1500"/>
          </a:p>
        </p:txBody>
      </p:sp>
      <p:pic>
        <p:nvPicPr>
          <p:cNvPr id="14" name="Picture 13">
            <a:extLst>
              <a:ext uri="{FF2B5EF4-FFF2-40B4-BE49-F238E27FC236}">
                <a16:creationId xmlns:a16="http://schemas.microsoft.com/office/drawing/2014/main" id="{6B857DA8-F9E8-4191-AFDD-24C38D5A2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3" y="891250"/>
            <a:ext cx="5902958" cy="582451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7BE88DB4-D8C9-4F6E-8D3C-D9C98021310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1" y="1412240"/>
            <a:ext cx="5973762" cy="5171440"/>
          </a:xfrm>
        </p:spPr>
      </p:pic>
      <p:pic>
        <p:nvPicPr>
          <p:cNvPr id="11" name="Content Placeholder 10">
            <a:extLst>
              <a:ext uri="{FF2B5EF4-FFF2-40B4-BE49-F238E27FC236}">
                <a16:creationId xmlns:a16="http://schemas.microsoft.com/office/drawing/2014/main" id="{321701CF-ABF3-4465-8AA0-A7714DC185C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2238" y="1412240"/>
            <a:ext cx="5897562" cy="5171440"/>
          </a:xfrm>
        </p:spPr>
      </p:pic>
      <p:sp>
        <p:nvSpPr>
          <p:cNvPr id="14" name="Subtitle 2">
            <a:extLst>
              <a:ext uri="{FF2B5EF4-FFF2-40B4-BE49-F238E27FC236}">
                <a16:creationId xmlns:a16="http://schemas.microsoft.com/office/drawing/2014/main" id="{C9470411-0C5D-4E56-8FA2-3FD24E36E52A}"/>
              </a:ext>
            </a:extLst>
          </p:cNvPr>
          <p:cNvSpPr>
            <a:spLocks noGrp="1"/>
          </p:cNvSpPr>
          <p:nvPr>
            <p:ph type="title"/>
          </p:nvPr>
        </p:nvSpPr>
        <p:spPr>
          <a:xfrm>
            <a:off x="0" y="1"/>
            <a:ext cx="12192000" cy="1412239"/>
          </a:xfrm>
        </p:spPr>
        <p:txBody>
          <a:bodyPr>
            <a:normAutofit/>
          </a:bodyPr>
          <a:lstStyle/>
          <a:p>
            <a:pPr marL="342900" marR="0" lvl="0" indent="-342900" algn="l" rtl="0">
              <a:spcBef>
                <a:spcPct val="0"/>
              </a:spcBef>
              <a:spcAft>
                <a:spcPts val="400"/>
              </a:spcAft>
              <a:buFont typeface="Wingdings" panose="05000000000000000000" pitchFamily="2" charset="2"/>
              <a:buChar char=""/>
            </a:pPr>
            <a:r>
              <a:rPr lang="en-US" sz="2400" b="1">
                <a:effectLst/>
                <a:latin typeface="Calibri" pitchFamily="34" charset="0"/>
                <a:ea typeface="Times New Roman" panose="02020603050405020304" pitchFamily="18" charset="0"/>
                <a:cs typeface="Calibri" panose="020F0502020204030204" pitchFamily="34" charset="0"/>
              </a:rPr>
              <a:t>To Close the Accounting Period:-</a:t>
            </a:r>
            <a:endParaRPr lang="en-US" sz="2400">
              <a:effectLst/>
              <a:latin typeface="Calibri" panose="020F0502020204030204" pitchFamily="34" charset="0"/>
              <a:ea typeface="Calibri" panose="020F0502020204030204" pitchFamily="34" charset="0"/>
              <a:cs typeface="Arial" pitchFamily="34" charset="0"/>
            </a:endParaRPr>
          </a:p>
          <a:p>
            <a:pPr marL="0" marR="0" indent="0" algn="l" rtl="0">
              <a:spcBef>
                <a:spcPct val="0"/>
              </a:spcBef>
              <a:spcAft>
                <a:spcPts val="400"/>
              </a:spcAft>
              <a:buNone/>
            </a:pPr>
            <a:r>
              <a:rPr lang="en-US" sz="1800">
                <a:effectLst/>
                <a:latin typeface="Calibri" pitchFamily="34" charset="0"/>
                <a:ea typeface="Times New Roman" panose="02020603050405020304" pitchFamily="18" charset="0"/>
                <a:cs typeface="Calibri" panose="020F0502020204030204" pitchFamily="34" charset="0"/>
              </a:rPr>
              <a:t>  1- From the same screen, select the period you want to close.</a:t>
            </a:r>
            <a:endParaRPr lang="en-US" sz="1800">
              <a:latin typeface="Calibri" panose="020F0502020204030204" pitchFamily="34" charset="0"/>
              <a:ea typeface="Calibri" panose="020F0502020204030204" pitchFamily="34" charset="0"/>
              <a:cs typeface="Arial" pitchFamily="34" charset="0"/>
            </a:endParaRPr>
          </a:p>
          <a:p>
            <a:pPr marL="0" marR="0" indent="0" algn="l" rtl="0">
              <a:spcBef>
                <a:spcPct val="0"/>
              </a:spcBef>
              <a:spcAft>
                <a:spcPts val="400"/>
              </a:spcAft>
              <a:buNone/>
            </a:pPr>
            <a:r>
              <a:rPr lang="en-US" sz="1800">
                <a:effectLst/>
                <a:latin typeface="Calibri" pitchFamily="34" charset="0"/>
                <a:ea typeface="Times New Roman" panose="02020603050405020304" pitchFamily="18" charset="0"/>
                <a:cs typeface="Calibri" panose="020F0502020204030204" pitchFamily="34" charset="0"/>
              </a:rPr>
              <a:t>  2- Ensure all journal entries have been posted.</a:t>
            </a:r>
            <a:endParaRPr lang="en-US" sz="1800">
              <a:effectLst/>
              <a:latin typeface="Calibri" pitchFamily="34" charset="0"/>
              <a:ea typeface="Calibri" panose="020F0502020204030204" pitchFamily="34" charset="0"/>
              <a:cs typeface="Arial" panose="020B0604020202020204" pitchFamily="34"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4F0CC2-6F81-4DC9-B8A6-DFC26CDCC333}"/>
              </a:ext>
            </a:extLst>
          </p:cNvPr>
          <p:cNvSpPr>
            <a:spLocks noGrp="1"/>
          </p:cNvSpPr>
          <p:nvPr>
            <p:ph type="title"/>
          </p:nvPr>
        </p:nvSpPr>
        <p:spPr>
          <a:xfrm>
            <a:off x="0" y="1"/>
            <a:ext cx="12192000" cy="863600"/>
          </a:xfrm>
        </p:spPr>
        <p:txBody>
          <a:bodyPr/>
          <a:lstStyle/>
          <a:p>
            <a:r>
              <a:rPr lang="en-US" sz="1800">
                <a:effectLst/>
                <a:latin typeface="Calibri" pitchFamily="34" charset="0"/>
                <a:ea typeface="Times New Roman" panose="02020603050405020304" pitchFamily="18" charset="0"/>
                <a:cs typeface="Calibri" panose="020F0502020204030204" pitchFamily="34" charset="0"/>
              </a:rPr>
              <a:t>3- Click Close Period to close the selected period.</a:t>
            </a:r>
            <a:endParaRPr lang="en-US"/>
          </a:p>
        </p:txBody>
      </p:sp>
      <p:pic>
        <p:nvPicPr>
          <p:cNvPr id="9" name="Content Placeholder 8">
            <a:extLst>
              <a:ext uri="{FF2B5EF4-FFF2-40B4-BE49-F238E27FC236}">
                <a16:creationId xmlns:a16="http://schemas.microsoft.com/office/drawing/2014/main" id="{BE676F3D-38A0-435E-8BB5-5B194D5D31D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2560" y="863600"/>
            <a:ext cx="5831652" cy="5608319"/>
          </a:xfrm>
        </p:spPr>
      </p:pic>
      <p:pic>
        <p:nvPicPr>
          <p:cNvPr id="11" name="Content Placeholder 10">
            <a:extLst>
              <a:ext uri="{FF2B5EF4-FFF2-40B4-BE49-F238E27FC236}">
                <a16:creationId xmlns:a16="http://schemas.microsoft.com/office/drawing/2014/main" id="{76234700-38FE-47EC-A132-97D2A4C2AD9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863601"/>
            <a:ext cx="5857240" cy="5608318"/>
          </a:xfr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1"/>
          <p:cNvPicPr>
            <a:picLocks noChangeAspect="1"/>
          </p:cNvPicPr>
          <p:nvPr/>
        </p:nvPicPr>
        <p:blipFill>
          <a:blip r:embed="rId2"/>
          <a:stretch>
            <a:fillRect/>
          </a:stretch>
        </p:blipFill>
        <p:spPr>
          <a:xfrm>
            <a:off x="184423" y="1865507"/>
            <a:ext cx="5911577" cy="4799453"/>
          </a:xfrm>
          <a:prstGeom prst="rect">
            <a:avLst/>
          </a:prstGeom>
          <a:noFill/>
          <a:ln>
            <a:noFill/>
            <a:miter lim="800000"/>
          </a:ln>
        </p:spPr>
      </p:pic>
      <p:sp>
        <p:nvSpPr>
          <p:cNvPr id="5124" name="Rectangle 3"/>
          <p:cNvSpPr/>
          <p:nvPr/>
        </p:nvSpPr>
        <p:spPr>
          <a:xfrm>
            <a:off x="0" y="71120"/>
            <a:ext cx="12192000" cy="1500187"/>
          </a:xfrm>
          <a:prstGeom prst="rect">
            <a:avLst/>
          </a:prstGeom>
          <a:noFill/>
          <a:ln>
            <a:noFill/>
            <a:miter lim="800000"/>
          </a:ln>
        </p:spPr>
        <p:txBody>
          <a:bodyPr lIns="0" tIns="0" rIns="0" bIns="0">
            <a:noAutofit/>
          </a:bodyPr>
          <a:lstStyle>
            <a:defPPr>
              <a:defRPr lang="en-US"/>
            </a:defPPr>
            <a:lvl1pPr marL="0"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1pPr>
            <a:lvl2pPr marL="263769"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2pPr>
            <a:lvl3pPr marL="527538"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3pPr>
            <a:lvl4pPr marL="791308"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4pPr>
            <a:lvl5pPr marL="1055077"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5pPr>
            <a:lvl6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6pPr>
            <a:lvl7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7pPr>
            <a:lvl8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8pPr>
            <a:lvl9pPr>
              <a:defRPr kumimoji="0" lang="en-US" sz="1038" b="0" i="0" u="none" strike="noStrike" kern="1200" cap="none" spc="0" normalizeH="0" baseline="0" noProof="0">
                <a:solidFill>
                  <a:schemeClr val="phClr"/>
                </a:solidFill>
                <a:uLnTx/>
                <a:uFillTx/>
                <a:latin typeface="Arial"/>
                <a:ea typeface="Arial"/>
                <a:cs typeface="Arial"/>
                <a:sym typeface="Wingdings"/>
              </a:defRPr>
            </a:lvl9pPr>
          </a:lstStyle>
          <a:p>
            <a:pPr marL="0" lvl="0" indent="0" algn="just" defTabSz="527538" eaLnBrk="1" fontAlgn="base" hangingPunct="1">
              <a:lnSpc>
                <a:spcPts val="1356"/>
              </a:lnSpc>
              <a:spcBef>
                <a:spcPts val="1334"/>
              </a:spcBef>
              <a:spcAft>
                <a:spcPct val="0"/>
              </a:spcAft>
              <a:buSzTx/>
              <a:buNone/>
              <a:defRPr kumimoji="0" lang="en-US" altLang="en-US" sz="1038" b="0" i="0" u="none" normalizeH="0" baseline="0" noProof="0">
                <a:solidFill>
                  <a:srgbClr val="000000"/>
                </a:solidFill>
                <a:uLnTx/>
                <a:uFillTx/>
                <a:latin typeface="Calibri" pitchFamily="34" charset="0"/>
              </a:defRPr>
            </a:pPr>
            <a:endParaRPr lang="en-US" altLang="en-US" sz="923"/>
          </a:p>
        </p:txBody>
      </p:sp>
      <p:sp>
        <p:nvSpPr>
          <p:cNvPr id="8" name="Rectangle 2">
            <a:extLst>
              <a:ext uri="{FF2B5EF4-FFF2-40B4-BE49-F238E27FC236}">
                <a16:creationId xmlns:a16="http://schemas.microsoft.com/office/drawing/2014/main" id="{07EC5DFD-D7AA-4B7B-8A64-998E9320976B}"/>
              </a:ext>
            </a:extLst>
          </p:cNvPr>
          <p:cNvSpPr>
            <a:spLocks noGrp="1"/>
          </p:cNvSpPr>
          <p:nvPr>
            <p:ph type="body" idx="1"/>
          </p:nvPr>
        </p:nvSpPr>
        <p:spPr>
          <a:xfrm>
            <a:off x="81022" y="71120"/>
            <a:ext cx="12026097" cy="1818640"/>
          </a:xfrm>
          <a:prstGeom prst="rect">
            <a:avLst/>
          </a:prstGeom>
          <a:noFill/>
          <a:ln>
            <a:noFill/>
            <a:miter lim="800000"/>
          </a:ln>
        </p:spPr>
        <p:txBody>
          <a:bodyPr wrap="none" lIns="0" tIns="0" rIns="0" bIns="0">
            <a:noAutofit/>
          </a:bodyPr>
          <a:lstStyle>
            <a:defPPr>
              <a:defRPr lang="en-US"/>
            </a:defPPr>
            <a:lvl1pPr marL="0" indent="0" algn="l" defTabSz="527538" rtl="0" eaLnBrk="0" fontAlgn="base"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1pPr>
            <a:lvl2pPr marL="263769" indent="0" algn="l" defTabSz="527538" rtl="0" eaLnBrk="0" fontAlgn="base"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2pPr>
            <a:lvl3pPr marL="527538" indent="0" algn="l" defTabSz="527538" rtl="0" eaLnBrk="0" fontAlgn="base"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3pPr>
            <a:lvl4pPr marL="791308" indent="0" algn="l" defTabSz="527538" rtl="0" eaLnBrk="0" fontAlgn="base"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4pPr>
            <a:lvl5pPr marL="1055077" indent="0" algn="l" defTabSz="527538" rtl="0" eaLnBrk="0" fontAlgn="base"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5pPr>
            <a:lvl6pPr marL="0" algn="l" defTabSz="527538" rtl="0" eaLnBrk="1" hangingPunct="0">
              <a:defRPr kumimoji="0" lang="en-US" sz="1038" b="0" i="0" u="none" strike="noStrike" kern="1200" cap="none" spc="0" normalizeH="0" baseline="0" noProof="0">
                <a:solidFill>
                  <a:schemeClr val="phClr"/>
                </a:solidFill>
                <a:uLnTx/>
                <a:uFillTx/>
                <a:latin typeface="Arial"/>
                <a:ea typeface="Arial"/>
                <a:cs typeface="Arial"/>
                <a:sym typeface="Wingdings"/>
              </a:defRPr>
            </a:lvl6pPr>
            <a:lvl7pPr marL="0" algn="l" defTabSz="527538" rtl="0" eaLnBrk="1" hangingPunct="0">
              <a:defRPr kumimoji="0" lang="en-US" sz="1038" b="0" i="0" u="none" strike="noStrike" kern="1200" cap="none" spc="0" normalizeH="0" baseline="0" noProof="0">
                <a:solidFill>
                  <a:schemeClr val="phClr"/>
                </a:solidFill>
                <a:uLnTx/>
                <a:uFillTx/>
                <a:latin typeface="Arial"/>
                <a:ea typeface="Arial"/>
                <a:cs typeface="Arial"/>
                <a:sym typeface="Wingdings"/>
              </a:defRPr>
            </a:lvl7pPr>
            <a:lvl8pPr marL="0" algn="l" defTabSz="527538" rtl="0" eaLnBrk="1" hangingPunct="0">
              <a:defRPr kumimoji="0" lang="en-US" sz="1038" b="0" i="0" u="none" strike="noStrike" kern="1200" cap="none" spc="0" normalizeH="0" baseline="0" noProof="0">
                <a:solidFill>
                  <a:schemeClr val="phClr"/>
                </a:solidFill>
                <a:uLnTx/>
                <a:uFillTx/>
                <a:latin typeface="Arial"/>
                <a:ea typeface="Arial"/>
                <a:cs typeface="Arial"/>
                <a:sym typeface="Wingdings"/>
              </a:defRPr>
            </a:lvl8pPr>
            <a:lvl9pPr>
              <a:defRPr kumimoji="0" lang="en-US" sz="1038" b="0" i="0" u="none" strike="noStrike" kern="1200" cap="none" spc="0" normalizeH="0" baseline="0" noProof="0">
                <a:solidFill>
                  <a:schemeClr val="phClr"/>
                </a:solidFill>
                <a:uLnTx/>
                <a:uFillTx/>
                <a:latin typeface="Arial"/>
                <a:ea typeface="Arial"/>
                <a:cs typeface="Arial"/>
                <a:sym typeface="Wingdings"/>
              </a:defRPr>
            </a:lvl9pPr>
          </a:lstStyle>
          <a:p>
            <a:pPr marL="342900" marR="0" lvl="0" indent="-342900" algn="l" rtl="0">
              <a:spcBef>
                <a:spcPct val="0"/>
              </a:spcBef>
              <a:spcAft>
                <a:spcPts val="400"/>
              </a:spcAft>
              <a:buFont typeface="Symbol" panose="05050102010706020507" pitchFamily="18" charset="2"/>
              <a:buBlip>
                <a:blip r:embed="rId3"/>
              </a:buBlip>
            </a:pPr>
            <a:r>
              <a:rPr lang="en-US" sz="3200" b="1">
                <a:effectLst/>
                <a:latin typeface="Calibri" pitchFamily="34" charset="0"/>
                <a:ea typeface="Calibri" panose="020F0502020204030204" pitchFamily="34" charset="0"/>
                <a:cs typeface="Arial" panose="020B0604020202020204" pitchFamily="34" charset="0"/>
              </a:rPr>
              <a:t>Close Sub-Ledgers</a:t>
            </a:r>
            <a:endParaRPr lang="en-US" sz="3200">
              <a:effectLst/>
              <a:latin typeface="Calibri" pitchFamily="34" charset="0"/>
              <a:ea typeface="Calibri" panose="020F0502020204030204" pitchFamily="34" charset="0"/>
              <a:cs typeface="Arial" panose="020B0604020202020204" pitchFamily="34" charset="0"/>
            </a:endParaRPr>
          </a:p>
          <a:p>
            <a:pPr marL="0" marR="0" algn="l" rtl="0">
              <a:spcBef>
                <a:spcPct val="0"/>
              </a:spcBef>
              <a:spcAft>
                <a:spcPts val="400"/>
              </a:spcAft>
            </a:pPr>
            <a:r>
              <a:rPr lang="en-US" sz="1800" i="1">
                <a:effectLst/>
                <a:latin typeface="Calibri" pitchFamily="34" charset="0"/>
                <a:ea typeface="Calibri" panose="020F0502020204030204" pitchFamily="34" charset="0"/>
                <a:cs typeface="Arial" panose="020B0604020202020204" pitchFamily="34" charset="0"/>
              </a:rPr>
              <a:t>  Access Sub-Ledger Modules:</a:t>
            </a:r>
            <a:endParaRPr lang="en-US" sz="1800">
              <a:effectLst/>
              <a:latin typeface="Calibri" pitchFamily="34" charset="0"/>
              <a:ea typeface="Calibri" panose="020F0502020204030204" pitchFamily="34" charset="0"/>
              <a:cs typeface="Arial" panose="020B0604020202020204" pitchFamily="34" charset="0"/>
            </a:endParaRPr>
          </a:p>
          <a:p>
            <a:pPr marL="0" marR="0" algn="l" rtl="0">
              <a:spcBef>
                <a:spcPct val="0"/>
              </a:spcBef>
              <a:spcAft>
                <a:spcPts val="400"/>
              </a:spcAft>
            </a:pPr>
            <a:r>
              <a:rPr lang="en-US" sz="1800">
                <a:effectLst/>
                <a:latin typeface="Calibri" pitchFamily="34" charset="0"/>
                <a:ea typeface="Calibri" panose="020F0502020204030204" pitchFamily="34" charset="0"/>
                <a:cs typeface="Arial" panose="020B0604020202020204" pitchFamily="34" charset="0"/>
              </a:rPr>
              <a:t>1-Navigate to the Payables modules.</a:t>
            </a:r>
          </a:p>
          <a:p>
            <a:pPr marL="0" marR="0" algn="l" rtl="0">
              <a:spcBef>
                <a:spcPct val="0"/>
              </a:spcBef>
              <a:spcAft>
                <a:spcPts val="400"/>
              </a:spcAft>
            </a:pPr>
            <a:r>
              <a:rPr lang="en-US" sz="1800">
                <a:effectLst/>
                <a:latin typeface="Calibri" pitchFamily="34" charset="0"/>
                <a:ea typeface="Calibri" panose="020F0502020204030204" pitchFamily="34" charset="0"/>
                <a:cs typeface="Arial" panose="020B0604020202020204" pitchFamily="34" charset="0"/>
              </a:rPr>
              <a:t>2-From the menu, select Control Periods.</a:t>
            </a:r>
            <a:endParaRPr lang="ar-EG" sz="1800">
              <a:effectLst/>
              <a:latin typeface="Calibri" panose="020F0502020204030204" pitchFamily="34" charset="0"/>
              <a:ea typeface="Calibri" panose="020F0502020204030204" pitchFamily="34" charset="0"/>
              <a:cs typeface="Arial" pitchFamily="34" charset="0"/>
            </a:endParaRPr>
          </a:p>
          <a:p>
            <a:pPr>
              <a:spcBef>
                <a:spcPct val="0"/>
              </a:spcBef>
              <a:spcAft>
                <a:spcPts val="400"/>
              </a:spcAft>
            </a:pPr>
            <a:r>
              <a:rPr lang="en-US" sz="1800">
                <a:effectLst/>
                <a:latin typeface="Calibri" pitchFamily="34" charset="0"/>
                <a:ea typeface="Calibri" panose="020F0502020204030204" pitchFamily="34" charset="0"/>
                <a:cs typeface="Arial" panose="020B0604020202020204" pitchFamily="34" charset="0"/>
              </a:rPr>
              <a:t>3- Choose the period you want to close.</a:t>
            </a:r>
          </a:p>
          <a:p>
            <a:pPr marL="0" marR="0" algn="l" rtl="0">
              <a:spcBef>
                <a:spcPct val="0"/>
              </a:spcBef>
              <a:spcAft>
                <a:spcPts val="400"/>
              </a:spcAft>
            </a:pPr>
            <a:endParaRPr lang="en-US" sz="1800">
              <a:effectLst/>
              <a:latin typeface="Calibri"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11356E3-0741-49E9-BB48-BD833834A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9401" y="1865506"/>
            <a:ext cx="5907718" cy="4799453"/>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3D0D20-CECC-61DE-13BB-F5894C5883EA}"/>
              </a:ext>
            </a:extLst>
          </p:cNvPr>
          <p:cNvSpPr txBox="1"/>
          <p:nvPr/>
        </p:nvSpPr>
        <p:spPr>
          <a:xfrm>
            <a:off x="3853542" y="798286"/>
            <a:ext cx="4760686" cy="707886"/>
          </a:xfrm>
          <a:prstGeom prst="rect">
            <a:avLst/>
          </a:prstGeom>
          <a:noFill/>
        </p:spPr>
        <p:txBody>
          <a:bodyPr wrap="square" rtlCol="0">
            <a:spAutoFit/>
          </a:bodyPr>
          <a:lstStyle/>
          <a:p>
            <a:r>
              <a:rPr lang="en-US" sz="4000" dirty="0">
                <a:solidFill>
                  <a:srgbClr val="7030A0"/>
                </a:solidFill>
              </a:rPr>
              <a:t>Mass Allocation</a:t>
            </a:r>
          </a:p>
        </p:txBody>
      </p:sp>
      <p:sp>
        <p:nvSpPr>
          <p:cNvPr id="4" name="TextBox 3">
            <a:extLst>
              <a:ext uri="{FF2B5EF4-FFF2-40B4-BE49-F238E27FC236}">
                <a16:creationId xmlns:a16="http://schemas.microsoft.com/office/drawing/2014/main" id="{9AAB7E2C-A68D-BF01-9311-2E7D4F3CD48E}"/>
              </a:ext>
            </a:extLst>
          </p:cNvPr>
          <p:cNvSpPr txBox="1"/>
          <p:nvPr/>
        </p:nvSpPr>
        <p:spPr>
          <a:xfrm>
            <a:off x="275770" y="2387100"/>
            <a:ext cx="11916229" cy="2677656"/>
          </a:xfrm>
          <a:prstGeom prst="rect">
            <a:avLst/>
          </a:prstGeom>
          <a:noFill/>
        </p:spPr>
        <p:txBody>
          <a:bodyPr wrap="square" rtlCol="0">
            <a:spAutoFit/>
          </a:bodyPr>
          <a:lstStyle/>
          <a:p>
            <a:r>
              <a:rPr lang="en-US" sz="2800" dirty="0"/>
              <a:t>his method is used to allocate expenses to cost centers (which may be production departments, for example). It is a very important method for managing indirect costs, where the cost of an indirect item is expressed through the calculation of direct and indirect costs. For example, we may want to calculate the amount of electricity consumed directly in production (such as warehouses and factories) and consider this amount as part of the direct costs.</a:t>
            </a:r>
          </a:p>
        </p:txBody>
      </p:sp>
    </p:spTree>
    <p:extLst>
      <p:ext uri="{BB962C8B-B14F-4D97-AF65-F5344CB8AC3E}">
        <p14:creationId xmlns:p14="http://schemas.microsoft.com/office/powerpoint/2010/main" val="403058463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17DD-D130-3554-8BF5-AC3BD30B7BF6}"/>
              </a:ext>
            </a:extLst>
          </p:cNvPr>
          <p:cNvSpPr>
            <a:spLocks noGrp="1"/>
          </p:cNvSpPr>
          <p:nvPr>
            <p:ph type="title"/>
          </p:nvPr>
        </p:nvSpPr>
        <p:spPr>
          <a:xfrm>
            <a:off x="964854" y="91469"/>
            <a:ext cx="10515600" cy="1004628"/>
          </a:xfrm>
        </p:spPr>
        <p:txBody>
          <a:bodyPr>
            <a:normAutofit/>
          </a:bodyPr>
          <a:lstStyle/>
          <a:p>
            <a:r>
              <a:rPr lang="en-US" sz="2000" b="1" i="0" u="none" strike="noStrike" baseline="0" dirty="0">
                <a:solidFill>
                  <a:srgbClr val="2E74B6"/>
                </a:solidFill>
                <a:latin typeface="Calibri-Bold"/>
              </a:rPr>
              <a:t>Mass Allocation</a:t>
            </a:r>
            <a:br>
              <a:rPr lang="en-US" sz="2000" b="1" i="0" u="none" strike="noStrike" baseline="0" dirty="0">
                <a:solidFill>
                  <a:srgbClr val="2E74B6"/>
                </a:solidFill>
                <a:latin typeface="Calibri-Bold"/>
              </a:rPr>
            </a:br>
            <a:r>
              <a:rPr lang="en-US" sz="2000" b="1" i="0" u="none" strike="noStrike" baseline="0" dirty="0">
                <a:solidFill>
                  <a:srgbClr val="2E74B6"/>
                </a:solidFill>
                <a:latin typeface="Calibri-Bold"/>
              </a:rPr>
              <a:t>    </a:t>
            </a:r>
            <a:r>
              <a:rPr lang="en-US" sz="1800" dirty="0">
                <a:effectLst/>
                <a:latin typeface="Aptos" panose="020B0004020202020204" pitchFamily="34" charset="0"/>
                <a:ea typeface="Aptos" panose="020B0004020202020204" pitchFamily="34" charset="0"/>
                <a:cs typeface="Aptos" panose="020B0004020202020204" pitchFamily="34" charset="0"/>
              </a:rPr>
              <a:t>From Navigations</a:t>
            </a:r>
            <a:br>
              <a:rPr lang="en-US" sz="1800" dirty="0">
                <a:effectLst/>
                <a:latin typeface="Aptos" panose="020B0004020202020204" pitchFamily="34" charset="0"/>
                <a:ea typeface="Aptos" panose="020B0004020202020204" pitchFamily="34" charset="0"/>
                <a:cs typeface="Aptos" panose="020B0004020202020204" pitchFamily="34" charset="0"/>
              </a:rPr>
            </a:br>
            <a:r>
              <a:rPr lang="en-US" sz="1800" dirty="0">
                <a:effectLst/>
                <a:latin typeface="Aptos" panose="020B0004020202020204" pitchFamily="34" charset="0"/>
                <a:ea typeface="Aptos" panose="020B0004020202020204" pitchFamily="34" charset="0"/>
                <a:cs typeface="Aptos" panose="020B0004020202020204" pitchFamily="34" charset="0"/>
              </a:rPr>
              <a:t>          ● General Ledger &gt; Journal &gt; Enter .</a:t>
            </a:r>
            <a:endParaRPr lang="ar-EG" sz="2000" dirty="0"/>
          </a:p>
        </p:txBody>
      </p:sp>
      <p:sp>
        <p:nvSpPr>
          <p:cNvPr id="9" name="Text Placeholder 8">
            <a:extLst>
              <a:ext uri="{FF2B5EF4-FFF2-40B4-BE49-F238E27FC236}">
                <a16:creationId xmlns:a16="http://schemas.microsoft.com/office/drawing/2014/main" id="{81FAEABE-F697-2120-EDB5-4068E26DE5CB}"/>
              </a:ext>
            </a:extLst>
          </p:cNvPr>
          <p:cNvSpPr>
            <a:spLocks noGrp="1"/>
          </p:cNvSpPr>
          <p:nvPr>
            <p:ph type="body" idx="1"/>
          </p:nvPr>
        </p:nvSpPr>
        <p:spPr>
          <a:xfrm>
            <a:off x="2003367" y="3800100"/>
            <a:ext cx="9194454" cy="389515"/>
          </a:xfrm>
        </p:spPr>
        <p:txBody>
          <a:bodyPr>
            <a:normAutofit/>
          </a:bodyPr>
          <a:lstStyle/>
          <a:p>
            <a:endParaRPr lang="ar-EG" sz="1400" dirty="0">
              <a:solidFill>
                <a:schemeClr val="tx1"/>
              </a:solidFill>
            </a:endParaRPr>
          </a:p>
        </p:txBody>
      </p:sp>
      <p:pic>
        <p:nvPicPr>
          <p:cNvPr id="8" name="Picture 7">
            <a:extLst>
              <a:ext uri="{FF2B5EF4-FFF2-40B4-BE49-F238E27FC236}">
                <a16:creationId xmlns:a16="http://schemas.microsoft.com/office/drawing/2014/main" id="{C2B37DA6-5FF0-AB8F-47BF-186F9223E8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 y="1172094"/>
            <a:ext cx="11764172" cy="5289666"/>
          </a:xfrm>
          <a:prstGeom prst="rect">
            <a:avLst/>
          </a:prstGeom>
        </p:spPr>
      </p:pic>
    </p:spTree>
    <p:extLst>
      <p:ext uri="{BB962C8B-B14F-4D97-AF65-F5344CB8AC3E}">
        <p14:creationId xmlns:p14="http://schemas.microsoft.com/office/powerpoint/2010/main" val="230473349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1BFED0D-9967-CBD3-F87C-4141FA370F43}"/>
              </a:ext>
            </a:extLst>
          </p:cNvPr>
          <p:cNvGraphicFramePr/>
          <p:nvPr>
            <p:extLst>
              <p:ext uri="{D42A27DB-BD31-4B8C-83A1-F6EECF244321}">
                <p14:modId xmlns:p14="http://schemas.microsoft.com/office/powerpoint/2010/main" val="2788222177"/>
              </p:ext>
            </p:extLst>
          </p:nvPr>
        </p:nvGraphicFramePr>
        <p:xfrm>
          <a:off x="2111829" y="308428"/>
          <a:ext cx="7968342" cy="62411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2E847239-2971-1C53-8225-5EFFF2BFD207}"/>
              </a:ext>
            </a:extLst>
          </p:cNvPr>
          <p:cNvSpPr/>
          <p:nvPr/>
        </p:nvSpPr>
        <p:spPr>
          <a:xfrm>
            <a:off x="4891314" y="2191657"/>
            <a:ext cx="2394857" cy="2540000"/>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General ledger operations</a:t>
            </a:r>
          </a:p>
        </p:txBody>
      </p:sp>
    </p:spTree>
    <p:extLst>
      <p:ext uri="{BB962C8B-B14F-4D97-AF65-F5344CB8AC3E}">
        <p14:creationId xmlns:p14="http://schemas.microsoft.com/office/powerpoint/2010/main" val="3949036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03F8-58C1-97F7-9940-7D8F042C7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 y="812431"/>
            <a:ext cx="11777472" cy="5905361"/>
          </a:xfrm>
          <a:prstGeom prst="rect">
            <a:avLst/>
          </a:prstGeom>
        </p:spPr>
      </p:pic>
      <p:sp>
        <p:nvSpPr>
          <p:cNvPr id="4" name="Text Placeholder 8">
            <a:extLst>
              <a:ext uri="{FF2B5EF4-FFF2-40B4-BE49-F238E27FC236}">
                <a16:creationId xmlns:a16="http://schemas.microsoft.com/office/drawing/2014/main" id="{C9FC5220-6BF8-BBC5-B91B-1D287B9A7166}"/>
              </a:ext>
            </a:extLst>
          </p:cNvPr>
          <p:cNvSpPr txBox="1">
            <a:spLocks/>
          </p:cNvSpPr>
          <p:nvPr/>
        </p:nvSpPr>
        <p:spPr>
          <a:xfrm>
            <a:off x="1219200" y="422916"/>
            <a:ext cx="9417789" cy="38951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ptos" panose="020B0004020202020204" pitchFamily="34" charset="0"/>
                <a:ea typeface="Aptos" panose="020B0004020202020204" pitchFamily="34" charset="0"/>
                <a:cs typeface="Aptos" panose="020B0004020202020204" pitchFamily="34" charset="0"/>
              </a:rPr>
              <a:t>Then will appear</a:t>
            </a:r>
            <a:endParaRPr lang="ar-EG" sz="1800" dirty="0"/>
          </a:p>
        </p:txBody>
      </p:sp>
    </p:spTree>
    <p:extLst>
      <p:ext uri="{BB962C8B-B14F-4D97-AF65-F5344CB8AC3E}">
        <p14:creationId xmlns:p14="http://schemas.microsoft.com/office/powerpoint/2010/main" val="208508692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A40C80-16DE-DA20-706F-5FC9BD22E5AA}"/>
              </a:ext>
            </a:extLst>
          </p:cNvPr>
          <p:cNvSpPr>
            <a:spLocks noGrp="1"/>
          </p:cNvSpPr>
          <p:nvPr>
            <p:ph type="ctrTitle"/>
          </p:nvPr>
        </p:nvSpPr>
        <p:spPr>
          <a:xfrm>
            <a:off x="1524000" y="56659"/>
            <a:ext cx="9144000" cy="550169"/>
          </a:xfrm>
        </p:spPr>
        <p:txBody>
          <a:bodyPr>
            <a:normAutofit fontScale="90000"/>
          </a:bodyPr>
          <a:lstStyle/>
          <a:p>
            <a:pPr algn="l"/>
            <a:r>
              <a:rPr lang="en-US" sz="1800" dirty="0"/>
              <a:t>When I click on new job</a:t>
            </a:r>
            <a:br>
              <a:rPr lang="en-US" sz="1800" dirty="0"/>
            </a:br>
            <a:r>
              <a:rPr lang="en-US" sz="1800" dirty="0"/>
              <a:t>   then will appear </a:t>
            </a:r>
            <a:endParaRPr lang="ar-EG" sz="1800" dirty="0"/>
          </a:p>
        </p:txBody>
      </p:sp>
      <p:sp>
        <p:nvSpPr>
          <p:cNvPr id="4" name="Subtitle 3">
            <a:extLst>
              <a:ext uri="{FF2B5EF4-FFF2-40B4-BE49-F238E27FC236}">
                <a16:creationId xmlns:a16="http://schemas.microsoft.com/office/drawing/2014/main" id="{99EA8977-6758-C95D-8E8E-E11CEBCB0439}"/>
              </a:ext>
            </a:extLst>
          </p:cNvPr>
          <p:cNvSpPr>
            <a:spLocks noGrp="1"/>
          </p:cNvSpPr>
          <p:nvPr>
            <p:ph type="subTitle" idx="1"/>
          </p:nvPr>
        </p:nvSpPr>
        <p:spPr>
          <a:xfrm>
            <a:off x="1524000" y="3395894"/>
            <a:ext cx="9144000" cy="487824"/>
          </a:xfrm>
        </p:spPr>
        <p:txBody>
          <a:bodyPr>
            <a:normAutofit/>
          </a:bodyPr>
          <a:lstStyle/>
          <a:p>
            <a:pPr algn="l"/>
            <a:r>
              <a:rPr lang="en-US" sz="1800" dirty="0"/>
              <a:t> </a:t>
            </a:r>
            <a:r>
              <a:rPr lang="en-US" sz="1800" dirty="0">
                <a:effectLst/>
                <a:latin typeface="Aptos" panose="020B0004020202020204" pitchFamily="34" charset="0"/>
                <a:ea typeface="Aptos" panose="020B0004020202020204" pitchFamily="34" charset="0"/>
                <a:cs typeface="Aptos" panose="020B0004020202020204" pitchFamily="34" charset="0"/>
              </a:rPr>
              <a:t>I entered an entry without a cost center in the main currency, the dollar and click post </a:t>
            </a:r>
            <a:endParaRPr lang="ar-EG" sz="1800" dirty="0"/>
          </a:p>
        </p:txBody>
      </p:sp>
      <p:pic>
        <p:nvPicPr>
          <p:cNvPr id="8" name="Picture 7">
            <a:extLst>
              <a:ext uri="{FF2B5EF4-FFF2-40B4-BE49-F238E27FC236}">
                <a16:creationId xmlns:a16="http://schemas.microsoft.com/office/drawing/2014/main" id="{E1F1FB3A-E983-3EBE-DEA4-B915DDC46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 y="606828"/>
            <a:ext cx="11911584" cy="2676699"/>
          </a:xfrm>
          <a:prstGeom prst="rect">
            <a:avLst/>
          </a:prstGeom>
        </p:spPr>
      </p:pic>
      <p:pic>
        <p:nvPicPr>
          <p:cNvPr id="2" name="Picture 1">
            <a:extLst>
              <a:ext uri="{FF2B5EF4-FFF2-40B4-BE49-F238E27FC236}">
                <a16:creationId xmlns:a16="http://schemas.microsoft.com/office/drawing/2014/main" id="{78446C2A-B7E4-CD34-1E81-C894D4E1F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 y="3694730"/>
            <a:ext cx="11911584" cy="3163270"/>
          </a:xfrm>
          <a:prstGeom prst="rect">
            <a:avLst/>
          </a:prstGeom>
        </p:spPr>
      </p:pic>
    </p:spTree>
    <p:extLst>
      <p:ext uri="{BB962C8B-B14F-4D97-AF65-F5344CB8AC3E}">
        <p14:creationId xmlns:p14="http://schemas.microsoft.com/office/powerpoint/2010/main" val="180771665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F63FFE-5C7A-2172-1245-D7FE49913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8384"/>
            <a:ext cx="12192000" cy="5309615"/>
          </a:xfrm>
          <a:prstGeom prst="rect">
            <a:avLst/>
          </a:prstGeom>
        </p:spPr>
      </p:pic>
      <p:sp>
        <p:nvSpPr>
          <p:cNvPr id="4" name="TextBox 3">
            <a:extLst>
              <a:ext uri="{FF2B5EF4-FFF2-40B4-BE49-F238E27FC236}">
                <a16:creationId xmlns:a16="http://schemas.microsoft.com/office/drawing/2014/main" id="{34A23702-1554-6607-548D-60FBC96234CB}"/>
              </a:ext>
            </a:extLst>
          </p:cNvPr>
          <p:cNvSpPr txBox="1"/>
          <p:nvPr/>
        </p:nvSpPr>
        <p:spPr>
          <a:xfrm>
            <a:off x="841248" y="548563"/>
            <a:ext cx="10034016" cy="830997"/>
          </a:xfrm>
          <a:prstGeom prst="rect">
            <a:avLst/>
          </a:prstGeom>
          <a:noFill/>
        </p:spPr>
        <p:txBody>
          <a:bodyPr wrap="square">
            <a:spAutoFit/>
          </a:bodyPr>
          <a:lstStyle/>
          <a:p>
            <a:r>
              <a:rPr lang="en-US" sz="2400" dirty="0"/>
              <a:t>I entered the rates on which we will calculate the distribution of expenses in the entry and click post</a:t>
            </a:r>
          </a:p>
        </p:txBody>
      </p:sp>
    </p:spTree>
    <p:extLst>
      <p:ext uri="{BB962C8B-B14F-4D97-AF65-F5344CB8AC3E}">
        <p14:creationId xmlns:p14="http://schemas.microsoft.com/office/powerpoint/2010/main" val="401903495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4AFE32-64F0-CB4B-BA67-D8ED87BA5CCC}"/>
              </a:ext>
            </a:extLst>
          </p:cNvPr>
          <p:cNvSpPr>
            <a:spLocks noGrp="1"/>
          </p:cNvSpPr>
          <p:nvPr>
            <p:ph type="body" idx="1"/>
          </p:nvPr>
        </p:nvSpPr>
        <p:spPr>
          <a:xfrm>
            <a:off x="350520" y="340029"/>
            <a:ext cx="10515600" cy="514550"/>
          </a:xfrm>
        </p:spPr>
        <p:txBody>
          <a:bodyPr>
            <a:noAutofit/>
          </a:bodyPr>
          <a:lstStyle/>
          <a:p>
            <a:r>
              <a:rPr lang="en-US" sz="3200" dirty="0">
                <a:solidFill>
                  <a:schemeClr val="tx1"/>
                </a:solidFill>
              </a:rPr>
              <a:t>To complete the process</a:t>
            </a:r>
          </a:p>
          <a:p>
            <a:r>
              <a:rPr lang="en-US" sz="3200" dirty="0">
                <a:solidFill>
                  <a:schemeClr val="tx1"/>
                </a:solidFill>
              </a:rPr>
              <a:t>    from Home page &gt; </a:t>
            </a:r>
            <a:r>
              <a:rPr lang="en-US" sz="3200" b="0" i="0" u="none" strike="noStrike" baseline="0" dirty="0">
                <a:solidFill>
                  <a:schemeClr val="tx1"/>
                </a:solidFill>
                <a:latin typeface="Calibri" panose="020F0502020204030204" pitchFamily="34" charset="0"/>
              </a:rPr>
              <a:t>Journals </a:t>
            </a:r>
            <a:r>
              <a:rPr lang="en-US" sz="3200" dirty="0">
                <a:solidFill>
                  <a:schemeClr val="tx1"/>
                </a:solidFill>
              </a:rPr>
              <a:t>&gt; </a:t>
            </a:r>
            <a:r>
              <a:rPr lang="en-US" sz="3200" b="0" i="0" u="none" strike="noStrike" baseline="0" dirty="0">
                <a:solidFill>
                  <a:schemeClr val="tx1"/>
                </a:solidFill>
                <a:latin typeface="Calibri" panose="020F0502020204030204" pitchFamily="34" charset="0"/>
              </a:rPr>
              <a:t>Define </a:t>
            </a:r>
            <a:r>
              <a:rPr lang="en-US" sz="3200" dirty="0">
                <a:solidFill>
                  <a:schemeClr val="tx1"/>
                </a:solidFill>
              </a:rPr>
              <a:t>&gt;</a:t>
            </a:r>
            <a:r>
              <a:rPr lang="en-US" sz="3200" b="0" i="0" u="none" strike="noStrike" baseline="0" dirty="0">
                <a:solidFill>
                  <a:schemeClr val="tx1"/>
                </a:solidFill>
                <a:latin typeface="Calibri" panose="020F0502020204030204" pitchFamily="34" charset="0"/>
              </a:rPr>
              <a:t> Allocation</a:t>
            </a:r>
            <a:endParaRPr lang="ar-EG" sz="3200" dirty="0">
              <a:solidFill>
                <a:schemeClr val="tx1"/>
              </a:solidFill>
            </a:endParaRPr>
          </a:p>
        </p:txBody>
      </p:sp>
      <p:pic>
        <p:nvPicPr>
          <p:cNvPr id="7" name="Picture 6">
            <a:extLst>
              <a:ext uri="{FF2B5EF4-FFF2-40B4-BE49-F238E27FC236}">
                <a16:creationId xmlns:a16="http://schemas.microsoft.com/office/drawing/2014/main" id="{254C3B73-4918-754E-8CD0-1B63DD3AD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 y="1572768"/>
            <a:ext cx="11862816" cy="5185480"/>
          </a:xfrm>
          <a:prstGeom prst="rect">
            <a:avLst/>
          </a:prstGeom>
        </p:spPr>
      </p:pic>
    </p:spTree>
    <p:extLst>
      <p:ext uri="{BB962C8B-B14F-4D97-AF65-F5344CB8AC3E}">
        <p14:creationId xmlns:p14="http://schemas.microsoft.com/office/powerpoint/2010/main" val="39949356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FF0B2-DD48-518B-3E4E-293FE16DACA3}"/>
              </a:ext>
            </a:extLst>
          </p:cNvPr>
          <p:cNvSpPr>
            <a:spLocks noGrp="1"/>
          </p:cNvSpPr>
          <p:nvPr>
            <p:ph type="ctrTitle"/>
          </p:nvPr>
        </p:nvSpPr>
        <p:spPr>
          <a:xfrm>
            <a:off x="1524000" y="133149"/>
            <a:ext cx="9144000" cy="324052"/>
          </a:xfrm>
        </p:spPr>
        <p:txBody>
          <a:bodyPr>
            <a:noAutofit/>
          </a:bodyPr>
          <a:lstStyle/>
          <a:p>
            <a:pPr algn="l"/>
            <a:r>
              <a:rPr lang="en-US" sz="1600" dirty="0"/>
              <a:t>Appear this page</a:t>
            </a:r>
            <a:endParaRPr lang="ar-EG" sz="1600" dirty="0"/>
          </a:p>
        </p:txBody>
      </p:sp>
      <p:sp>
        <p:nvSpPr>
          <p:cNvPr id="4" name="Subtitle 3">
            <a:extLst>
              <a:ext uri="{FF2B5EF4-FFF2-40B4-BE49-F238E27FC236}">
                <a16:creationId xmlns:a16="http://schemas.microsoft.com/office/drawing/2014/main" id="{F297EAC0-FDAC-9728-2331-958CCADFA989}"/>
              </a:ext>
            </a:extLst>
          </p:cNvPr>
          <p:cNvSpPr>
            <a:spLocks noGrp="1"/>
          </p:cNvSpPr>
          <p:nvPr>
            <p:ph type="subTitle" idx="1"/>
          </p:nvPr>
        </p:nvSpPr>
        <p:spPr>
          <a:xfrm>
            <a:off x="1532888" y="3010377"/>
            <a:ext cx="9144000" cy="562638"/>
          </a:xfrm>
        </p:spPr>
        <p:txBody>
          <a:bodyPr>
            <a:normAutofit fontScale="85000" lnSpcReduction="20000"/>
          </a:bodyPr>
          <a:lstStyle/>
          <a:p>
            <a:pPr algn="l"/>
            <a:r>
              <a:rPr lang="en-US" sz="1800" dirty="0"/>
              <a:t>And click formulas</a:t>
            </a:r>
          </a:p>
          <a:p>
            <a:pPr algn="l"/>
            <a:r>
              <a:rPr lang="en-US" sz="1800" dirty="0"/>
              <a:t>  appear this page</a:t>
            </a:r>
            <a:endParaRPr lang="ar-EG" sz="1800" dirty="0"/>
          </a:p>
        </p:txBody>
      </p:sp>
      <p:pic>
        <p:nvPicPr>
          <p:cNvPr id="6" name="Picture 5">
            <a:extLst>
              <a:ext uri="{FF2B5EF4-FFF2-40B4-BE49-F238E27FC236}">
                <a16:creationId xmlns:a16="http://schemas.microsoft.com/office/drawing/2014/main" id="{BC8BF076-3BBC-1B5D-BDDC-728FE12E5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189" y="457201"/>
            <a:ext cx="7539451" cy="2510443"/>
          </a:xfrm>
          <a:prstGeom prst="rect">
            <a:avLst/>
          </a:prstGeom>
        </p:spPr>
      </p:pic>
      <p:pic>
        <p:nvPicPr>
          <p:cNvPr id="8" name="Picture 7">
            <a:extLst>
              <a:ext uri="{FF2B5EF4-FFF2-40B4-BE49-F238E27FC236}">
                <a16:creationId xmlns:a16="http://schemas.microsoft.com/office/drawing/2014/main" id="{7475D318-8B14-3014-CDB0-4263AD092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888" y="3573015"/>
            <a:ext cx="9126224" cy="3151836"/>
          </a:xfrm>
          <a:prstGeom prst="rect">
            <a:avLst/>
          </a:prstGeom>
        </p:spPr>
      </p:pic>
    </p:spTree>
    <p:extLst>
      <p:ext uri="{BB962C8B-B14F-4D97-AF65-F5344CB8AC3E}">
        <p14:creationId xmlns:p14="http://schemas.microsoft.com/office/powerpoint/2010/main" val="280931932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510AC2-6934-C115-0CA4-7CC520EF73BD}"/>
              </a:ext>
            </a:extLst>
          </p:cNvPr>
          <p:cNvSpPr>
            <a:spLocks noGrp="1"/>
          </p:cNvSpPr>
          <p:nvPr>
            <p:ph type="title"/>
          </p:nvPr>
        </p:nvSpPr>
        <p:spPr>
          <a:xfrm>
            <a:off x="732097" y="0"/>
            <a:ext cx="10515600" cy="706582"/>
          </a:xfrm>
        </p:spPr>
        <p:txBody>
          <a:bodyPr>
            <a:noAutofit/>
          </a:bodyPr>
          <a:lstStyle/>
          <a:p>
            <a:r>
              <a:rPr lang="en-US" sz="1800" dirty="0"/>
              <a:t>After saving</a:t>
            </a:r>
            <a:br>
              <a:rPr lang="en-US" sz="1800" dirty="0"/>
            </a:br>
            <a:r>
              <a:rPr lang="en-US" sz="1800" dirty="0"/>
              <a:t> we return to the original screen, where we click on Generate </a:t>
            </a:r>
            <a:endParaRPr lang="ar-EG" sz="1800" dirty="0"/>
          </a:p>
        </p:txBody>
      </p:sp>
      <p:sp>
        <p:nvSpPr>
          <p:cNvPr id="4" name="Text Placeholder 3">
            <a:extLst>
              <a:ext uri="{FF2B5EF4-FFF2-40B4-BE49-F238E27FC236}">
                <a16:creationId xmlns:a16="http://schemas.microsoft.com/office/drawing/2014/main" id="{BBDB40E3-43DD-4C44-682B-8F1DCD896C43}"/>
              </a:ext>
            </a:extLst>
          </p:cNvPr>
          <p:cNvSpPr>
            <a:spLocks noGrp="1"/>
          </p:cNvSpPr>
          <p:nvPr>
            <p:ph type="body" idx="1"/>
          </p:nvPr>
        </p:nvSpPr>
        <p:spPr>
          <a:xfrm>
            <a:off x="732097" y="2986694"/>
            <a:ext cx="10515600" cy="497551"/>
          </a:xfrm>
        </p:spPr>
        <p:txBody>
          <a:bodyPr>
            <a:normAutofit/>
          </a:bodyPr>
          <a:lstStyle/>
          <a:p>
            <a:r>
              <a:rPr lang="en-US" sz="2000" dirty="0">
                <a:solidFill>
                  <a:schemeClr val="tx1"/>
                </a:solidFill>
              </a:rPr>
              <a:t>Then we click on Submit</a:t>
            </a:r>
            <a:endParaRPr lang="ar-EG" sz="2000" dirty="0">
              <a:solidFill>
                <a:schemeClr val="tx1"/>
              </a:solidFill>
            </a:endParaRPr>
          </a:p>
        </p:txBody>
      </p:sp>
      <p:pic>
        <p:nvPicPr>
          <p:cNvPr id="6" name="Picture 5">
            <a:extLst>
              <a:ext uri="{FF2B5EF4-FFF2-40B4-BE49-F238E27FC236}">
                <a16:creationId xmlns:a16="http://schemas.microsoft.com/office/drawing/2014/main" id="{47CAA5CC-3F7D-5869-39BF-1E2F0296B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791" y="706582"/>
            <a:ext cx="6545375" cy="2224867"/>
          </a:xfrm>
          <a:prstGeom prst="rect">
            <a:avLst/>
          </a:prstGeom>
        </p:spPr>
      </p:pic>
      <p:pic>
        <p:nvPicPr>
          <p:cNvPr id="8" name="Picture 7">
            <a:extLst>
              <a:ext uri="{FF2B5EF4-FFF2-40B4-BE49-F238E27FC236}">
                <a16:creationId xmlns:a16="http://schemas.microsoft.com/office/drawing/2014/main" id="{F9616338-211E-764F-B1FA-BB51AEA54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378" y="3484245"/>
            <a:ext cx="6288789" cy="3157623"/>
          </a:xfrm>
          <a:prstGeom prst="rect">
            <a:avLst/>
          </a:prstGeom>
        </p:spPr>
      </p:pic>
    </p:spTree>
    <p:extLst>
      <p:ext uri="{BB962C8B-B14F-4D97-AF65-F5344CB8AC3E}">
        <p14:creationId xmlns:p14="http://schemas.microsoft.com/office/powerpoint/2010/main" val="151214423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7941D3-FA37-5376-2625-74A9A654C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625" y="204337"/>
            <a:ext cx="8954750" cy="6449325"/>
          </a:xfrm>
          <a:prstGeom prst="rect">
            <a:avLst/>
          </a:prstGeom>
        </p:spPr>
      </p:pic>
    </p:spTree>
    <p:extLst>
      <p:ext uri="{BB962C8B-B14F-4D97-AF65-F5344CB8AC3E}">
        <p14:creationId xmlns:p14="http://schemas.microsoft.com/office/powerpoint/2010/main" val="415749468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647F-AD9C-6634-EB49-4D34850B5654}"/>
              </a:ext>
            </a:extLst>
          </p:cNvPr>
          <p:cNvSpPr>
            <a:spLocks noGrp="1"/>
          </p:cNvSpPr>
          <p:nvPr>
            <p:ph type="ctrTitle"/>
          </p:nvPr>
        </p:nvSpPr>
        <p:spPr/>
        <p:txBody>
          <a:bodyPr/>
          <a:lstStyle/>
          <a:p>
            <a:r>
              <a:rPr lang="en-US">
                <a:solidFill>
                  <a:schemeClr val="accent1">
                    <a:lumMod val="75000"/>
                  </a:schemeClr>
                </a:solidFill>
              </a:rPr>
              <a:t>1-BUDGET</a:t>
            </a:r>
            <a:endParaRPr lang="ar-EG">
              <a:solidFill>
                <a:schemeClr val="accent1">
                  <a:lumMod val="75000"/>
                </a:schemeClr>
              </a:solidFill>
            </a:endParaRPr>
          </a:p>
        </p:txBody>
      </p:sp>
      <p:sp>
        <p:nvSpPr>
          <p:cNvPr id="3" name="Subtitle 2">
            <a:extLst>
              <a:ext uri="{FF2B5EF4-FFF2-40B4-BE49-F238E27FC236}">
                <a16:creationId xmlns:a16="http://schemas.microsoft.com/office/drawing/2014/main" id="{928AE927-A244-D0B2-5DF6-240DA5342637}"/>
              </a:ext>
            </a:extLst>
          </p:cNvPr>
          <p:cNvSpPr>
            <a:spLocks noGrp="1"/>
          </p:cNvSpPr>
          <p:nvPr>
            <p:ph type="subTitle" idx="1"/>
          </p:nvPr>
        </p:nvSpPr>
        <p:spPr>
          <a:xfrm>
            <a:off x="1524000" y="3967088"/>
            <a:ext cx="9144000" cy="1290711"/>
          </a:xfrm>
        </p:spPr>
        <p:txBody>
          <a:bodyPr/>
          <a:lstStyle/>
          <a:p>
            <a:r>
              <a:rPr lang="en-US"/>
              <a:t>Define Budget, Organization and entering actual journal</a:t>
            </a:r>
            <a:endParaRPr lang="ar-EG"/>
          </a:p>
        </p:txBody>
      </p:sp>
    </p:spTree>
    <p:extLst>
      <p:ext uri="{BB962C8B-B14F-4D97-AF65-F5344CB8AC3E}">
        <p14:creationId xmlns:p14="http://schemas.microsoft.com/office/powerpoint/2010/main" val="150402479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373E-4E96-1779-7150-DEDF2DB79D3B}"/>
              </a:ext>
            </a:extLst>
          </p:cNvPr>
          <p:cNvSpPr>
            <a:spLocks noGrp="1"/>
          </p:cNvSpPr>
          <p:nvPr>
            <p:ph type="title"/>
          </p:nvPr>
        </p:nvSpPr>
        <p:spPr/>
        <p:txBody>
          <a:bodyPr>
            <a:normAutofit/>
          </a:bodyPr>
          <a:lstStyle/>
          <a:p>
            <a:r>
              <a:rPr lang="en-US" sz="2000"/>
              <a:t>* Navigate to the Budget Window.</a:t>
            </a:r>
            <a:br>
              <a:rPr lang="en-US" sz="2000"/>
            </a:br>
            <a:r>
              <a:rPr lang="en-US" sz="2000"/>
              <a:t>* Enter a Name for the Budget*TEAM 3_BUDGET*.</a:t>
            </a:r>
            <a:br>
              <a:rPr lang="en-US" sz="2000"/>
            </a:br>
            <a:r>
              <a:rPr lang="en-US" sz="2000"/>
              <a:t>* Enter Budget Periods and Status*Oct-24-Dec-24*,Open.</a:t>
            </a:r>
            <a:endParaRPr lang="ar-EG" sz="2000"/>
          </a:p>
        </p:txBody>
      </p:sp>
      <p:pic>
        <p:nvPicPr>
          <p:cNvPr id="6" name="Content Placeholder 5">
            <a:extLst>
              <a:ext uri="{FF2B5EF4-FFF2-40B4-BE49-F238E27FC236}">
                <a16:creationId xmlns:a16="http://schemas.microsoft.com/office/drawing/2014/main" id="{05433096-BBFC-735C-FA3D-1F34B00F01E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0505" y="1533377"/>
            <a:ext cx="5247249" cy="4959497"/>
          </a:xfrm>
        </p:spPr>
      </p:pic>
      <p:pic>
        <p:nvPicPr>
          <p:cNvPr id="8" name="Content Placeholder 7">
            <a:extLst>
              <a:ext uri="{FF2B5EF4-FFF2-40B4-BE49-F238E27FC236}">
                <a16:creationId xmlns:a16="http://schemas.microsoft.com/office/drawing/2014/main" id="{5F7D316D-E19C-CFFC-E7F7-99931150DDC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533378"/>
            <a:ext cx="5861538" cy="4959497"/>
          </a:xfrm>
        </p:spPr>
      </p:pic>
    </p:spTree>
    <p:extLst>
      <p:ext uri="{BB962C8B-B14F-4D97-AF65-F5344CB8AC3E}">
        <p14:creationId xmlns:p14="http://schemas.microsoft.com/office/powerpoint/2010/main" val="19105464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039E-468F-2C2A-63AE-EABD4DFCFF17}"/>
              </a:ext>
            </a:extLst>
          </p:cNvPr>
          <p:cNvSpPr>
            <a:spLocks noGrp="1"/>
          </p:cNvSpPr>
          <p:nvPr>
            <p:ph type="title"/>
          </p:nvPr>
        </p:nvSpPr>
        <p:spPr>
          <a:xfrm>
            <a:off x="745588" y="244584"/>
            <a:ext cx="11170919" cy="1325563"/>
          </a:xfrm>
        </p:spPr>
        <p:txBody>
          <a:bodyPr>
            <a:normAutofit/>
          </a:bodyPr>
          <a:lstStyle/>
          <a:p>
            <a:r>
              <a:rPr lang="en-US" sz="2000"/>
              <a:t>* Choose Open Next Year to open the first fiscal year of the Budget.</a:t>
            </a:r>
            <a:endParaRPr lang="ar-EG" sz="2000"/>
          </a:p>
        </p:txBody>
      </p:sp>
      <p:pic>
        <p:nvPicPr>
          <p:cNvPr id="12" name="Content Placeholder 11">
            <a:extLst>
              <a:ext uri="{FF2B5EF4-FFF2-40B4-BE49-F238E27FC236}">
                <a16:creationId xmlns:a16="http://schemas.microsoft.com/office/drawing/2014/main" id="{EBBBBEA5-0F88-56EC-DAF7-859AFFF3B3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223889"/>
            <a:ext cx="5639971" cy="5389527"/>
          </a:xfrm>
        </p:spPr>
      </p:pic>
      <p:pic>
        <p:nvPicPr>
          <p:cNvPr id="10" name="Content Placeholder 9">
            <a:extLst>
              <a:ext uri="{FF2B5EF4-FFF2-40B4-BE49-F238E27FC236}">
                <a16:creationId xmlns:a16="http://schemas.microsoft.com/office/drawing/2014/main" id="{968B292C-73F4-44AD-7683-47DA07BE8CD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79828" y="1223889"/>
            <a:ext cx="5639972" cy="5389527"/>
          </a:xfrm>
        </p:spPr>
      </p:pic>
    </p:spTree>
    <p:extLst>
      <p:ext uri="{BB962C8B-B14F-4D97-AF65-F5344CB8AC3E}">
        <p14:creationId xmlns:p14="http://schemas.microsoft.com/office/powerpoint/2010/main" val="30622723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4AD90D-0D57-75FD-E476-5705A2340317}"/>
              </a:ext>
            </a:extLst>
          </p:cNvPr>
          <p:cNvSpPr txBox="1"/>
          <p:nvPr/>
        </p:nvSpPr>
        <p:spPr>
          <a:xfrm>
            <a:off x="4492487" y="147503"/>
            <a:ext cx="4989444" cy="523220"/>
          </a:xfrm>
          <a:prstGeom prst="rect">
            <a:avLst/>
          </a:prstGeom>
          <a:noFill/>
        </p:spPr>
        <p:txBody>
          <a:bodyPr wrap="square" rtlCol="0">
            <a:spAutoFit/>
          </a:bodyPr>
          <a:lstStyle/>
          <a:p>
            <a:r>
              <a:rPr lang="en-US" sz="2800"/>
              <a:t>Basic Journals</a:t>
            </a:r>
          </a:p>
        </p:txBody>
      </p:sp>
      <p:sp>
        <p:nvSpPr>
          <p:cNvPr id="3" name="TextBox 2">
            <a:extLst>
              <a:ext uri="{FF2B5EF4-FFF2-40B4-BE49-F238E27FC236}">
                <a16:creationId xmlns:a16="http://schemas.microsoft.com/office/drawing/2014/main" id="{076E90F8-5E9C-8306-E621-7E157563E1B4}"/>
              </a:ext>
            </a:extLst>
          </p:cNvPr>
          <p:cNvSpPr txBox="1"/>
          <p:nvPr/>
        </p:nvSpPr>
        <p:spPr>
          <a:xfrm>
            <a:off x="447261" y="693297"/>
            <a:ext cx="8090452" cy="369332"/>
          </a:xfrm>
          <a:prstGeom prst="rect">
            <a:avLst/>
          </a:prstGeom>
          <a:noFill/>
        </p:spPr>
        <p:txBody>
          <a:bodyPr wrap="square" rtlCol="0">
            <a:spAutoFit/>
          </a:bodyPr>
          <a:lstStyle/>
          <a:p>
            <a:r>
              <a:rPr lang="en-US">
                <a:solidFill>
                  <a:srgbClr val="FF0000"/>
                </a:solidFill>
              </a:rPr>
              <a:t>GL vision operations USA               JOURNALS             Enter </a:t>
            </a:r>
          </a:p>
        </p:txBody>
      </p:sp>
      <p:cxnSp>
        <p:nvCxnSpPr>
          <p:cNvPr id="5" name="Straight Arrow Connector 4">
            <a:extLst>
              <a:ext uri="{FF2B5EF4-FFF2-40B4-BE49-F238E27FC236}">
                <a16:creationId xmlns:a16="http://schemas.microsoft.com/office/drawing/2014/main" id="{FBA673C8-5A05-2AA5-5D0B-74D8D7F1960A}"/>
              </a:ext>
            </a:extLst>
          </p:cNvPr>
          <p:cNvCxnSpPr/>
          <p:nvPr/>
        </p:nvCxnSpPr>
        <p:spPr>
          <a:xfrm>
            <a:off x="3041373" y="877963"/>
            <a:ext cx="496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934821A-D7C8-51FC-822F-90CDDBFAAAEB}"/>
              </a:ext>
            </a:extLst>
          </p:cNvPr>
          <p:cNvCxnSpPr/>
          <p:nvPr/>
        </p:nvCxnSpPr>
        <p:spPr>
          <a:xfrm>
            <a:off x="4691270" y="877963"/>
            <a:ext cx="51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248A19-D830-ED7F-F8EB-6187C75CBB82}"/>
              </a:ext>
            </a:extLst>
          </p:cNvPr>
          <p:cNvSpPr txBox="1"/>
          <p:nvPr/>
        </p:nvSpPr>
        <p:spPr>
          <a:xfrm>
            <a:off x="834888" y="1208498"/>
            <a:ext cx="8756375" cy="646331"/>
          </a:xfrm>
          <a:prstGeom prst="rect">
            <a:avLst/>
          </a:prstGeom>
          <a:noFill/>
        </p:spPr>
        <p:txBody>
          <a:bodyPr wrap="square" rtlCol="0">
            <a:spAutoFit/>
          </a:bodyPr>
          <a:lstStyle/>
          <a:p>
            <a:r>
              <a:rPr lang="en-US" dirty="0">
                <a:solidFill>
                  <a:schemeClr val="accent1"/>
                </a:solidFill>
              </a:rPr>
              <a:t>There are two methods of entering journals, the former acting as a batch  and the latter registering separately</a:t>
            </a:r>
          </a:p>
        </p:txBody>
      </p:sp>
      <p:sp>
        <p:nvSpPr>
          <p:cNvPr id="9" name="TextBox 8">
            <a:extLst>
              <a:ext uri="{FF2B5EF4-FFF2-40B4-BE49-F238E27FC236}">
                <a16:creationId xmlns:a16="http://schemas.microsoft.com/office/drawing/2014/main" id="{F43895DF-F361-59A7-C017-45CFDC24470C}"/>
              </a:ext>
            </a:extLst>
          </p:cNvPr>
          <p:cNvSpPr txBox="1"/>
          <p:nvPr/>
        </p:nvSpPr>
        <p:spPr>
          <a:xfrm>
            <a:off x="646203" y="3105834"/>
            <a:ext cx="3657600" cy="646331"/>
          </a:xfrm>
          <a:prstGeom prst="rect">
            <a:avLst/>
          </a:prstGeom>
          <a:noFill/>
        </p:spPr>
        <p:txBody>
          <a:bodyPr wrap="square" rtlCol="0">
            <a:spAutoFit/>
          </a:bodyPr>
          <a:lstStyle/>
          <a:p>
            <a:r>
              <a:rPr lang="en-US" sz="3600" dirty="0"/>
              <a:t>BATCH</a:t>
            </a:r>
            <a:r>
              <a:rPr lang="en-US" dirty="0"/>
              <a:t> </a:t>
            </a:r>
            <a:r>
              <a:rPr lang="en-US" sz="3600" dirty="0"/>
              <a:t>METHOD </a:t>
            </a:r>
            <a:endParaRPr lang="en-US" dirty="0"/>
          </a:p>
        </p:txBody>
      </p:sp>
      <p:pic>
        <p:nvPicPr>
          <p:cNvPr id="11" name="Picture 10">
            <a:extLst>
              <a:ext uri="{FF2B5EF4-FFF2-40B4-BE49-F238E27FC236}">
                <a16:creationId xmlns:a16="http://schemas.microsoft.com/office/drawing/2014/main" id="{F2034397-3F80-2BA6-4F38-B4B89930E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475" y="2392604"/>
            <a:ext cx="7629525" cy="4167222"/>
          </a:xfrm>
          <a:prstGeom prst="rect">
            <a:avLst/>
          </a:prstGeom>
        </p:spPr>
      </p:pic>
    </p:spTree>
    <p:extLst>
      <p:ext uri="{BB962C8B-B14F-4D97-AF65-F5344CB8AC3E}">
        <p14:creationId xmlns:p14="http://schemas.microsoft.com/office/powerpoint/2010/main" val="335836452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E63E9-CEB5-1C7A-1BC1-D8C35ECF9726}"/>
              </a:ext>
            </a:extLst>
          </p:cNvPr>
          <p:cNvSpPr>
            <a:spLocks noGrp="1"/>
          </p:cNvSpPr>
          <p:nvPr>
            <p:ph type="title"/>
          </p:nvPr>
        </p:nvSpPr>
        <p:spPr>
          <a:xfrm>
            <a:off x="838200" y="365125"/>
            <a:ext cx="10515600" cy="1460500"/>
          </a:xfrm>
        </p:spPr>
        <p:txBody>
          <a:bodyPr>
            <a:normAutofit/>
          </a:bodyPr>
          <a:lstStyle/>
          <a:p>
            <a:r>
              <a:rPr lang="en-US" sz="2000"/>
              <a:t>*Navigate to the Define Organization Window.</a:t>
            </a:r>
            <a:br>
              <a:rPr lang="en-US" sz="2000"/>
            </a:br>
            <a:r>
              <a:rPr lang="en-US" sz="2000"/>
              <a:t>*Enter Organization name *Team 3-ORG* and the Display Sequence*1,2,3,4,5*</a:t>
            </a:r>
            <a:br>
              <a:rPr lang="en-US" sz="2000"/>
            </a:br>
            <a:r>
              <a:rPr lang="en-US" sz="2000"/>
              <a:t>*Click Save.</a:t>
            </a:r>
            <a:br>
              <a:rPr lang="en-US" sz="2000"/>
            </a:br>
            <a:r>
              <a:rPr lang="en-US" sz="2000"/>
              <a:t>*Click Ranges.</a:t>
            </a:r>
            <a:endParaRPr lang="ar-EG" sz="2000"/>
          </a:p>
        </p:txBody>
      </p:sp>
      <p:pic>
        <p:nvPicPr>
          <p:cNvPr id="6" name="Content Placeholder 5">
            <a:extLst>
              <a:ext uri="{FF2B5EF4-FFF2-40B4-BE49-F238E27FC236}">
                <a16:creationId xmlns:a16="http://schemas.microsoft.com/office/drawing/2014/main" id="{156219B3-7B6D-3045-DFBF-2BE99995B6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03274" y="1825624"/>
            <a:ext cx="5207851" cy="4667251"/>
          </a:xfrm>
        </p:spPr>
      </p:pic>
      <p:pic>
        <p:nvPicPr>
          <p:cNvPr id="8" name="Content Placeholder 7">
            <a:extLst>
              <a:ext uri="{FF2B5EF4-FFF2-40B4-BE49-F238E27FC236}">
                <a16:creationId xmlns:a16="http://schemas.microsoft.com/office/drawing/2014/main" id="{A5B6CF87-05AC-31CB-114D-F5C7E07A600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95889" y="1825623"/>
            <a:ext cx="6133513" cy="4667251"/>
          </a:xfrm>
        </p:spPr>
      </p:pic>
    </p:spTree>
    <p:extLst>
      <p:ext uri="{BB962C8B-B14F-4D97-AF65-F5344CB8AC3E}">
        <p14:creationId xmlns:p14="http://schemas.microsoft.com/office/powerpoint/2010/main" val="396941822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B842-54EF-FAF7-6EFA-BD77559FBB9A}"/>
              </a:ext>
            </a:extLst>
          </p:cNvPr>
          <p:cNvSpPr>
            <a:spLocks noGrp="1"/>
          </p:cNvSpPr>
          <p:nvPr>
            <p:ph type="title"/>
          </p:nvPr>
        </p:nvSpPr>
        <p:spPr/>
        <p:txBody>
          <a:bodyPr>
            <a:normAutofit/>
          </a:bodyPr>
          <a:lstStyle/>
          <a:p>
            <a:r>
              <a:rPr lang="en-US" sz="2000"/>
              <a:t>*Select the Accounts to allocate the Budget.</a:t>
            </a:r>
            <a:br>
              <a:rPr lang="en-US" sz="2000"/>
            </a:br>
            <a:r>
              <a:rPr lang="en-US" sz="2000"/>
              <a:t>* Click Ok and then Save.</a:t>
            </a:r>
            <a:endParaRPr lang="ar-EG" sz="2000"/>
          </a:p>
        </p:txBody>
      </p:sp>
      <p:pic>
        <p:nvPicPr>
          <p:cNvPr id="6" name="Content Placeholder 5">
            <a:extLst>
              <a:ext uri="{FF2B5EF4-FFF2-40B4-BE49-F238E27FC236}">
                <a16:creationId xmlns:a16="http://schemas.microsoft.com/office/drawing/2014/main" id="{FB503194-CE6F-E1A5-29A8-F08C243881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5423" y="1519311"/>
            <a:ext cx="5724378" cy="4768947"/>
          </a:xfrm>
        </p:spPr>
      </p:pic>
      <p:pic>
        <p:nvPicPr>
          <p:cNvPr id="8" name="Content Placeholder 7">
            <a:extLst>
              <a:ext uri="{FF2B5EF4-FFF2-40B4-BE49-F238E27FC236}">
                <a16:creationId xmlns:a16="http://schemas.microsoft.com/office/drawing/2014/main" id="{13F63314-F77E-1ED9-DB47-70714AF3A26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519311"/>
            <a:ext cx="5855678" cy="4768947"/>
          </a:xfrm>
        </p:spPr>
      </p:pic>
    </p:spTree>
    <p:extLst>
      <p:ext uri="{BB962C8B-B14F-4D97-AF65-F5344CB8AC3E}">
        <p14:creationId xmlns:p14="http://schemas.microsoft.com/office/powerpoint/2010/main" val="14284233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2749-F4C2-4B1F-4923-D489B58EF472}"/>
              </a:ext>
            </a:extLst>
          </p:cNvPr>
          <p:cNvSpPr>
            <a:spLocks noGrp="1"/>
          </p:cNvSpPr>
          <p:nvPr>
            <p:ph type="title"/>
          </p:nvPr>
        </p:nvSpPr>
        <p:spPr/>
        <p:txBody>
          <a:bodyPr>
            <a:normAutofit/>
          </a:bodyPr>
          <a:lstStyle/>
          <a:p>
            <a:r>
              <a:rPr lang="en-US" sz="2000"/>
              <a:t>* Click View and choose Request.</a:t>
            </a:r>
            <a:br>
              <a:rPr lang="en-US" sz="2000"/>
            </a:br>
            <a:r>
              <a:rPr lang="en-US" sz="2000"/>
              <a:t>*Enter the Request ID.</a:t>
            </a:r>
            <a:br>
              <a:rPr lang="en-US" sz="2000"/>
            </a:br>
            <a:endParaRPr lang="ar-EG" sz="2000"/>
          </a:p>
        </p:txBody>
      </p:sp>
      <p:pic>
        <p:nvPicPr>
          <p:cNvPr id="5" name="Content Placeholder 4">
            <a:extLst>
              <a:ext uri="{FF2B5EF4-FFF2-40B4-BE49-F238E27FC236}">
                <a16:creationId xmlns:a16="http://schemas.microsoft.com/office/drawing/2014/main" id="{69CBC02F-D09D-8581-14DC-F368DA92AA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8806" y="1322363"/>
            <a:ext cx="10142805" cy="5036234"/>
          </a:xfrm>
        </p:spPr>
      </p:pic>
    </p:spTree>
    <p:extLst>
      <p:ext uri="{BB962C8B-B14F-4D97-AF65-F5344CB8AC3E}">
        <p14:creationId xmlns:p14="http://schemas.microsoft.com/office/powerpoint/2010/main" val="236302131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3B8C-5002-4074-D465-1203F42EB964}"/>
              </a:ext>
            </a:extLst>
          </p:cNvPr>
          <p:cNvSpPr>
            <a:spLocks noGrp="1"/>
          </p:cNvSpPr>
          <p:nvPr>
            <p:ph type="title"/>
          </p:nvPr>
        </p:nvSpPr>
        <p:spPr/>
        <p:txBody>
          <a:bodyPr>
            <a:normAutofit/>
          </a:bodyPr>
          <a:lstStyle/>
          <a:p>
            <a:r>
              <a:rPr lang="en-US" sz="2000"/>
              <a:t>*Navigate to the Enter Journal Window.</a:t>
            </a:r>
            <a:br>
              <a:rPr lang="en-US" sz="2000"/>
            </a:br>
            <a:r>
              <a:rPr lang="en-US" sz="2000"/>
              <a:t>* Enter The Budget name, Organization and Periods.</a:t>
            </a:r>
            <a:br>
              <a:rPr lang="en-US" sz="2000"/>
            </a:br>
            <a:r>
              <a:rPr lang="en-US" sz="2000"/>
              <a:t>* Click on Budget rules to enter Amounts for each account and period.</a:t>
            </a:r>
            <a:endParaRPr lang="ar-EG" sz="2000"/>
          </a:p>
        </p:txBody>
      </p:sp>
      <p:pic>
        <p:nvPicPr>
          <p:cNvPr id="6" name="Content Placeholder 5">
            <a:extLst>
              <a:ext uri="{FF2B5EF4-FFF2-40B4-BE49-F238E27FC236}">
                <a16:creationId xmlns:a16="http://schemas.microsoft.com/office/drawing/2014/main" id="{4A4F1BCE-461F-6E31-6686-E5E9E4C28BF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2172" y="1690688"/>
            <a:ext cx="5790028" cy="4802187"/>
          </a:xfrm>
        </p:spPr>
      </p:pic>
      <p:pic>
        <p:nvPicPr>
          <p:cNvPr id="12" name="Content Placeholder 11">
            <a:extLst>
              <a:ext uri="{FF2B5EF4-FFF2-40B4-BE49-F238E27FC236}">
                <a16:creationId xmlns:a16="http://schemas.microsoft.com/office/drawing/2014/main" id="{57117CFB-FA14-6CCC-38B5-B5A3A1F3BBE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690688"/>
            <a:ext cx="5637628" cy="4802187"/>
          </a:xfrm>
        </p:spPr>
      </p:pic>
    </p:spTree>
    <p:extLst>
      <p:ext uri="{BB962C8B-B14F-4D97-AF65-F5344CB8AC3E}">
        <p14:creationId xmlns:p14="http://schemas.microsoft.com/office/powerpoint/2010/main" val="142014618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EFFE-03B2-259A-030F-345551DEA5F2}"/>
              </a:ext>
            </a:extLst>
          </p:cNvPr>
          <p:cNvSpPr>
            <a:spLocks noGrp="1"/>
          </p:cNvSpPr>
          <p:nvPr>
            <p:ph type="title"/>
          </p:nvPr>
        </p:nvSpPr>
        <p:spPr/>
        <p:txBody>
          <a:bodyPr>
            <a:normAutofit/>
          </a:bodyPr>
          <a:lstStyle/>
          <a:p>
            <a:r>
              <a:rPr lang="en-US" sz="2000"/>
              <a:t>*Enter The Rule*Repeat Per Period* and Amounts.</a:t>
            </a:r>
            <a:br>
              <a:rPr lang="en-US" sz="2000"/>
            </a:br>
            <a:r>
              <a:rPr lang="en-US" sz="2000"/>
              <a:t>* Click on Apply.</a:t>
            </a:r>
            <a:endParaRPr lang="ar-EG" sz="2000"/>
          </a:p>
        </p:txBody>
      </p:sp>
      <p:pic>
        <p:nvPicPr>
          <p:cNvPr id="6" name="Content Placeholder 5">
            <a:extLst>
              <a:ext uri="{FF2B5EF4-FFF2-40B4-BE49-F238E27FC236}">
                <a16:creationId xmlns:a16="http://schemas.microsoft.com/office/drawing/2014/main" id="{77C80FC6-A56D-8BE7-76B8-CD6A0F74922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3895" y="1519312"/>
            <a:ext cx="5625905" cy="4973564"/>
          </a:xfrm>
        </p:spPr>
      </p:pic>
      <p:pic>
        <p:nvPicPr>
          <p:cNvPr id="8" name="Content Placeholder 7">
            <a:extLst>
              <a:ext uri="{FF2B5EF4-FFF2-40B4-BE49-F238E27FC236}">
                <a16:creationId xmlns:a16="http://schemas.microsoft.com/office/drawing/2014/main" id="{C67360AB-0594-C8D3-3CCB-03D8B458901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519312"/>
            <a:ext cx="5625904" cy="4973564"/>
          </a:xfrm>
        </p:spPr>
      </p:pic>
    </p:spTree>
    <p:extLst>
      <p:ext uri="{BB962C8B-B14F-4D97-AF65-F5344CB8AC3E}">
        <p14:creationId xmlns:p14="http://schemas.microsoft.com/office/powerpoint/2010/main" val="170348049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5126-FAB5-4A5C-E441-A3F746A523C0}"/>
              </a:ext>
            </a:extLst>
          </p:cNvPr>
          <p:cNvSpPr>
            <a:spLocks noGrp="1"/>
          </p:cNvSpPr>
          <p:nvPr>
            <p:ph type="title"/>
          </p:nvPr>
        </p:nvSpPr>
        <p:spPr/>
        <p:txBody>
          <a:bodyPr/>
          <a:lstStyle/>
          <a:p>
            <a:endParaRPr lang="ar-EG"/>
          </a:p>
        </p:txBody>
      </p:sp>
      <p:pic>
        <p:nvPicPr>
          <p:cNvPr id="6" name="Content Placeholder 5">
            <a:extLst>
              <a:ext uri="{FF2B5EF4-FFF2-40B4-BE49-F238E27FC236}">
                <a16:creationId xmlns:a16="http://schemas.microsoft.com/office/drawing/2014/main" id="{920CFC13-7671-52EC-9527-9828E6FAA36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7625" y="647114"/>
            <a:ext cx="5682175" cy="5845761"/>
          </a:xfrm>
        </p:spPr>
      </p:pic>
      <p:pic>
        <p:nvPicPr>
          <p:cNvPr id="8" name="Content Placeholder 7">
            <a:extLst>
              <a:ext uri="{FF2B5EF4-FFF2-40B4-BE49-F238E27FC236}">
                <a16:creationId xmlns:a16="http://schemas.microsoft.com/office/drawing/2014/main" id="{6A1910D9-0834-2503-1635-1587BA346BC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647115"/>
            <a:ext cx="5682175" cy="5950634"/>
          </a:xfrm>
        </p:spPr>
      </p:pic>
    </p:spTree>
    <p:extLst>
      <p:ext uri="{BB962C8B-B14F-4D97-AF65-F5344CB8AC3E}">
        <p14:creationId xmlns:p14="http://schemas.microsoft.com/office/powerpoint/2010/main" val="28092772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64C89-E534-0C57-3B4E-786072E09F30}"/>
              </a:ext>
            </a:extLst>
          </p:cNvPr>
          <p:cNvSpPr>
            <a:spLocks noGrp="1"/>
          </p:cNvSpPr>
          <p:nvPr>
            <p:ph type="title"/>
          </p:nvPr>
        </p:nvSpPr>
        <p:spPr/>
        <p:txBody>
          <a:bodyPr>
            <a:normAutofit/>
          </a:bodyPr>
          <a:lstStyle/>
          <a:p>
            <a:r>
              <a:rPr lang="en-US" sz="2000"/>
              <a:t>*Click on Create Journals.</a:t>
            </a:r>
            <a:br>
              <a:rPr lang="en-US" sz="2000"/>
            </a:br>
            <a:r>
              <a:rPr lang="en-US" sz="2000"/>
              <a:t>* Enter Journal Batch*Team 3-Budget and Category*Budget*.</a:t>
            </a:r>
            <a:br>
              <a:rPr lang="en-US" sz="2000"/>
            </a:br>
            <a:r>
              <a:rPr lang="en-US" sz="2000"/>
              <a:t>*Click on Check Funds.</a:t>
            </a:r>
            <a:endParaRPr lang="ar-EG" sz="2000"/>
          </a:p>
        </p:txBody>
      </p:sp>
      <p:pic>
        <p:nvPicPr>
          <p:cNvPr id="6" name="Content Placeholder 5">
            <a:extLst>
              <a:ext uri="{FF2B5EF4-FFF2-40B4-BE49-F238E27FC236}">
                <a16:creationId xmlns:a16="http://schemas.microsoft.com/office/drawing/2014/main" id="{FBABE7AA-0967-996C-DDB1-CEC61333004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7625" y="1547446"/>
            <a:ext cx="5682175" cy="4945429"/>
          </a:xfrm>
        </p:spPr>
      </p:pic>
      <p:pic>
        <p:nvPicPr>
          <p:cNvPr id="8" name="Content Placeholder 7">
            <a:extLst>
              <a:ext uri="{FF2B5EF4-FFF2-40B4-BE49-F238E27FC236}">
                <a16:creationId xmlns:a16="http://schemas.microsoft.com/office/drawing/2014/main" id="{D0113208-33BA-23B3-1933-F5E1EEB938D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547446"/>
            <a:ext cx="5682174" cy="4945429"/>
          </a:xfrm>
        </p:spPr>
      </p:pic>
    </p:spTree>
    <p:extLst>
      <p:ext uri="{BB962C8B-B14F-4D97-AF65-F5344CB8AC3E}">
        <p14:creationId xmlns:p14="http://schemas.microsoft.com/office/powerpoint/2010/main" val="219878009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2276-9B45-41EB-101A-BE56602A59CD}"/>
              </a:ext>
            </a:extLst>
          </p:cNvPr>
          <p:cNvSpPr>
            <a:spLocks noGrp="1"/>
          </p:cNvSpPr>
          <p:nvPr>
            <p:ph type="title"/>
          </p:nvPr>
        </p:nvSpPr>
        <p:spPr/>
        <p:txBody>
          <a:bodyPr>
            <a:normAutofit/>
          </a:bodyPr>
          <a:lstStyle/>
          <a:p>
            <a:r>
              <a:rPr lang="en-US" sz="2000"/>
              <a:t>*Click on Reserve Funds then click on Done. </a:t>
            </a:r>
            <a:endParaRPr lang="ar-EG" sz="2000"/>
          </a:p>
        </p:txBody>
      </p:sp>
      <p:pic>
        <p:nvPicPr>
          <p:cNvPr id="6" name="Content Placeholder 5">
            <a:extLst>
              <a:ext uri="{FF2B5EF4-FFF2-40B4-BE49-F238E27FC236}">
                <a16:creationId xmlns:a16="http://schemas.microsoft.com/office/drawing/2014/main" id="{0CE27848-8FCC-D18C-9360-2ED86DD514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03273" y="1434905"/>
            <a:ext cx="5616527" cy="5057969"/>
          </a:xfrm>
        </p:spPr>
      </p:pic>
      <p:pic>
        <p:nvPicPr>
          <p:cNvPr id="8" name="Content Placeholder 7">
            <a:extLst>
              <a:ext uri="{FF2B5EF4-FFF2-40B4-BE49-F238E27FC236}">
                <a16:creationId xmlns:a16="http://schemas.microsoft.com/office/drawing/2014/main" id="{B4A287E4-66EB-F653-B0E4-E8E20D028F4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434906"/>
            <a:ext cx="5616527" cy="5057968"/>
          </a:xfrm>
        </p:spPr>
      </p:pic>
    </p:spTree>
    <p:extLst>
      <p:ext uri="{BB962C8B-B14F-4D97-AF65-F5344CB8AC3E}">
        <p14:creationId xmlns:p14="http://schemas.microsoft.com/office/powerpoint/2010/main" val="65420343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8F58-7F8C-6472-9FB6-4219DBF3E8DC}"/>
              </a:ext>
            </a:extLst>
          </p:cNvPr>
          <p:cNvSpPr>
            <a:spLocks noGrp="1"/>
          </p:cNvSpPr>
          <p:nvPr>
            <p:ph type="title"/>
          </p:nvPr>
        </p:nvSpPr>
        <p:spPr/>
        <p:txBody>
          <a:bodyPr>
            <a:normAutofit/>
          </a:bodyPr>
          <a:lstStyle/>
          <a:p>
            <a:r>
              <a:rPr lang="en-US" sz="2000"/>
              <a:t>*Navigate to Enter Journals Window.</a:t>
            </a:r>
            <a:br>
              <a:rPr lang="en-US" sz="2000"/>
            </a:br>
            <a:r>
              <a:rPr lang="en-US" sz="2000"/>
              <a:t>*Click on Source and choose Budget.</a:t>
            </a:r>
            <a:endParaRPr lang="ar-EG" sz="2000"/>
          </a:p>
        </p:txBody>
      </p:sp>
      <p:pic>
        <p:nvPicPr>
          <p:cNvPr id="6" name="Content Placeholder 5">
            <a:extLst>
              <a:ext uri="{FF2B5EF4-FFF2-40B4-BE49-F238E27FC236}">
                <a16:creationId xmlns:a16="http://schemas.microsoft.com/office/drawing/2014/main" id="{161A4EF5-7F09-DD6F-3937-B4A4A47A7EA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8302" y="1463040"/>
            <a:ext cx="5541498" cy="5029835"/>
          </a:xfrm>
        </p:spPr>
      </p:pic>
      <p:pic>
        <p:nvPicPr>
          <p:cNvPr id="8" name="Content Placeholder 7">
            <a:extLst>
              <a:ext uri="{FF2B5EF4-FFF2-40B4-BE49-F238E27FC236}">
                <a16:creationId xmlns:a16="http://schemas.microsoft.com/office/drawing/2014/main" id="{38223B67-E3D1-6E52-DDC6-3448A14A77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463040"/>
            <a:ext cx="5743135" cy="5029835"/>
          </a:xfrm>
        </p:spPr>
      </p:pic>
    </p:spTree>
    <p:extLst>
      <p:ext uri="{BB962C8B-B14F-4D97-AF65-F5344CB8AC3E}">
        <p14:creationId xmlns:p14="http://schemas.microsoft.com/office/powerpoint/2010/main" val="6946830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6227-699B-88DF-67A9-CBDE3E8358BB}"/>
              </a:ext>
            </a:extLst>
          </p:cNvPr>
          <p:cNvSpPr>
            <a:spLocks noGrp="1"/>
          </p:cNvSpPr>
          <p:nvPr>
            <p:ph type="title"/>
          </p:nvPr>
        </p:nvSpPr>
        <p:spPr/>
        <p:txBody>
          <a:bodyPr>
            <a:normAutofit/>
          </a:bodyPr>
          <a:lstStyle/>
          <a:p>
            <a:r>
              <a:rPr lang="en-US" sz="2000"/>
              <a:t>*Click on Review Journal for Nov-24.</a:t>
            </a:r>
            <a:br>
              <a:rPr lang="en-US" sz="2000"/>
            </a:br>
            <a:r>
              <a:rPr lang="en-US" sz="2000"/>
              <a:t>*Click on Post.</a:t>
            </a:r>
            <a:endParaRPr lang="ar-EG" sz="2000"/>
          </a:p>
        </p:txBody>
      </p:sp>
      <p:pic>
        <p:nvPicPr>
          <p:cNvPr id="6" name="Content Placeholder 5">
            <a:extLst>
              <a:ext uri="{FF2B5EF4-FFF2-40B4-BE49-F238E27FC236}">
                <a16:creationId xmlns:a16="http://schemas.microsoft.com/office/drawing/2014/main" id="{5BD74749-DDEA-3A50-B369-2181B9BEDC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1355" y="1448973"/>
            <a:ext cx="5738446" cy="4811150"/>
          </a:xfrm>
        </p:spPr>
      </p:pic>
      <p:pic>
        <p:nvPicPr>
          <p:cNvPr id="8" name="Content Placeholder 7">
            <a:extLst>
              <a:ext uri="{FF2B5EF4-FFF2-40B4-BE49-F238E27FC236}">
                <a16:creationId xmlns:a16="http://schemas.microsoft.com/office/drawing/2014/main" id="{0A68AB16-8C8E-6378-337E-7643E8E30E7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308296"/>
            <a:ext cx="5911948" cy="5184580"/>
          </a:xfrm>
        </p:spPr>
      </p:pic>
    </p:spTree>
    <p:extLst>
      <p:ext uri="{BB962C8B-B14F-4D97-AF65-F5344CB8AC3E}">
        <p14:creationId xmlns:p14="http://schemas.microsoft.com/office/powerpoint/2010/main" val="175996655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B1A761-89E9-13DE-A6E8-D9C6AE1879BF}"/>
              </a:ext>
            </a:extLst>
          </p:cNvPr>
          <p:cNvSpPr txBox="1"/>
          <p:nvPr/>
        </p:nvSpPr>
        <p:spPr>
          <a:xfrm>
            <a:off x="238542" y="1191112"/>
            <a:ext cx="5042452" cy="584775"/>
          </a:xfrm>
          <a:prstGeom prst="rect">
            <a:avLst/>
          </a:prstGeom>
          <a:noFill/>
        </p:spPr>
        <p:txBody>
          <a:bodyPr wrap="square" rtlCol="0">
            <a:spAutoFit/>
          </a:bodyPr>
          <a:lstStyle/>
          <a:p>
            <a:r>
              <a:rPr lang="en-US" sz="3200">
                <a:solidFill>
                  <a:srgbClr val="C00000"/>
                </a:solidFill>
              </a:rPr>
              <a:t>SINGLE JOURNAL METHOD </a:t>
            </a:r>
          </a:p>
        </p:txBody>
      </p:sp>
      <p:pic>
        <p:nvPicPr>
          <p:cNvPr id="4" name="Picture 3">
            <a:extLst>
              <a:ext uri="{FF2B5EF4-FFF2-40B4-BE49-F238E27FC236}">
                <a16:creationId xmlns:a16="http://schemas.microsoft.com/office/drawing/2014/main" id="{09A41983-5CAD-7424-BB97-15EF47D4B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9686" y="1"/>
            <a:ext cx="7242313" cy="3120886"/>
          </a:xfrm>
          <a:prstGeom prst="rect">
            <a:avLst/>
          </a:prstGeom>
        </p:spPr>
      </p:pic>
      <p:pic>
        <p:nvPicPr>
          <p:cNvPr id="6" name="Picture 5">
            <a:extLst>
              <a:ext uri="{FF2B5EF4-FFF2-40B4-BE49-F238E27FC236}">
                <a16:creationId xmlns:a16="http://schemas.microsoft.com/office/drawing/2014/main" id="{EC5B53C6-4F2D-DFCA-36BA-427DED8B2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6" y="2782957"/>
            <a:ext cx="12013094" cy="4075042"/>
          </a:xfrm>
          <a:prstGeom prst="rect">
            <a:avLst/>
          </a:prstGeom>
        </p:spPr>
      </p:pic>
    </p:spTree>
    <p:extLst>
      <p:ext uri="{BB962C8B-B14F-4D97-AF65-F5344CB8AC3E}">
        <p14:creationId xmlns:p14="http://schemas.microsoft.com/office/powerpoint/2010/main" val="128783596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3301-1C54-E965-08CA-C684383B44DA}"/>
              </a:ext>
            </a:extLst>
          </p:cNvPr>
          <p:cNvSpPr>
            <a:spLocks noGrp="1"/>
          </p:cNvSpPr>
          <p:nvPr>
            <p:ph type="title"/>
          </p:nvPr>
        </p:nvSpPr>
        <p:spPr/>
        <p:txBody>
          <a:bodyPr>
            <a:normAutofit/>
          </a:bodyPr>
          <a:lstStyle/>
          <a:p>
            <a:r>
              <a:rPr lang="en-US" sz="2000"/>
              <a:t>*Click on Review Journal for Oct-24 and Dec-24.</a:t>
            </a:r>
            <a:br>
              <a:rPr lang="en-US" sz="2000"/>
            </a:br>
            <a:r>
              <a:rPr lang="en-US" sz="2000"/>
              <a:t>*Click on Post.</a:t>
            </a:r>
            <a:endParaRPr lang="ar-EG" sz="2000"/>
          </a:p>
        </p:txBody>
      </p:sp>
      <p:pic>
        <p:nvPicPr>
          <p:cNvPr id="6" name="Content Placeholder 5">
            <a:extLst>
              <a:ext uri="{FF2B5EF4-FFF2-40B4-BE49-F238E27FC236}">
                <a16:creationId xmlns:a16="http://schemas.microsoft.com/office/drawing/2014/main" id="{5CC4EC1D-F833-283B-88DD-9239823CA1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1015" y="1491175"/>
            <a:ext cx="5808785" cy="5001700"/>
          </a:xfrm>
        </p:spPr>
      </p:pic>
      <p:pic>
        <p:nvPicPr>
          <p:cNvPr id="8" name="Content Placeholder 7">
            <a:extLst>
              <a:ext uri="{FF2B5EF4-FFF2-40B4-BE49-F238E27FC236}">
                <a16:creationId xmlns:a16="http://schemas.microsoft.com/office/drawing/2014/main" id="{A93CD5A2-72B0-2EA3-8A82-FFD51CFAA0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491174"/>
            <a:ext cx="5808785" cy="5001699"/>
          </a:xfrm>
        </p:spPr>
      </p:pic>
    </p:spTree>
    <p:extLst>
      <p:ext uri="{BB962C8B-B14F-4D97-AF65-F5344CB8AC3E}">
        <p14:creationId xmlns:p14="http://schemas.microsoft.com/office/powerpoint/2010/main" val="34283352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31E1-C3AF-9B25-B945-A0A7CBE3470B}"/>
              </a:ext>
            </a:extLst>
          </p:cNvPr>
          <p:cNvSpPr>
            <a:spLocks noGrp="1"/>
          </p:cNvSpPr>
          <p:nvPr>
            <p:ph type="title"/>
          </p:nvPr>
        </p:nvSpPr>
        <p:spPr/>
        <p:txBody>
          <a:bodyPr>
            <a:normAutofit/>
          </a:bodyPr>
          <a:lstStyle/>
          <a:p>
            <a:r>
              <a:rPr lang="en-US" sz="2000"/>
              <a:t>*Click on New and Enter Actual Journal.</a:t>
            </a:r>
            <a:endParaRPr lang="ar-EG" sz="2000"/>
          </a:p>
        </p:txBody>
      </p:sp>
      <p:pic>
        <p:nvPicPr>
          <p:cNvPr id="6" name="Content Placeholder 5">
            <a:extLst>
              <a:ext uri="{FF2B5EF4-FFF2-40B4-BE49-F238E27FC236}">
                <a16:creationId xmlns:a16="http://schemas.microsoft.com/office/drawing/2014/main" id="{384638A6-9B4B-B6C8-40B2-6424774C002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6327" y="1434905"/>
            <a:ext cx="5813476" cy="4768947"/>
          </a:xfrm>
        </p:spPr>
      </p:pic>
      <p:pic>
        <p:nvPicPr>
          <p:cNvPr id="8" name="Content Placeholder 7">
            <a:extLst>
              <a:ext uri="{FF2B5EF4-FFF2-40B4-BE49-F238E27FC236}">
                <a16:creationId xmlns:a16="http://schemas.microsoft.com/office/drawing/2014/main" id="{11541956-734E-1781-63E2-EFA727CB2EC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336431"/>
            <a:ext cx="5813475" cy="5156444"/>
          </a:xfrm>
        </p:spPr>
      </p:pic>
    </p:spTree>
    <p:extLst>
      <p:ext uri="{BB962C8B-B14F-4D97-AF65-F5344CB8AC3E}">
        <p14:creationId xmlns:p14="http://schemas.microsoft.com/office/powerpoint/2010/main" val="309270335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875F-7335-56E0-B12C-BD277A2E4825}"/>
              </a:ext>
            </a:extLst>
          </p:cNvPr>
          <p:cNvSpPr>
            <a:spLocks noGrp="1"/>
          </p:cNvSpPr>
          <p:nvPr>
            <p:ph type="title"/>
          </p:nvPr>
        </p:nvSpPr>
        <p:spPr/>
        <p:txBody>
          <a:bodyPr>
            <a:normAutofit/>
          </a:bodyPr>
          <a:lstStyle/>
          <a:p>
            <a:r>
              <a:rPr lang="en-US" sz="2000"/>
              <a:t>*Click on Check Funds and Save.</a:t>
            </a:r>
            <a:br>
              <a:rPr lang="en-US" sz="2000"/>
            </a:br>
            <a:r>
              <a:rPr lang="en-US" sz="2000"/>
              <a:t>*Click on Reserve Funds.</a:t>
            </a:r>
            <a:endParaRPr lang="ar-EG" sz="2000"/>
          </a:p>
        </p:txBody>
      </p:sp>
      <p:pic>
        <p:nvPicPr>
          <p:cNvPr id="6" name="Content Placeholder 5">
            <a:extLst>
              <a:ext uri="{FF2B5EF4-FFF2-40B4-BE49-F238E27FC236}">
                <a16:creationId xmlns:a16="http://schemas.microsoft.com/office/drawing/2014/main" id="{BA66710E-0E32-AF51-F8D9-B99BBF1FE41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5422" y="1434906"/>
            <a:ext cx="5724378" cy="5176909"/>
          </a:xfrm>
        </p:spPr>
      </p:pic>
      <p:pic>
        <p:nvPicPr>
          <p:cNvPr id="8" name="Content Placeholder 7">
            <a:extLst>
              <a:ext uri="{FF2B5EF4-FFF2-40B4-BE49-F238E27FC236}">
                <a16:creationId xmlns:a16="http://schemas.microsoft.com/office/drawing/2014/main" id="{67AD9923-F2C3-BBC8-9D42-D389734A105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434905"/>
            <a:ext cx="5616526" cy="5176909"/>
          </a:xfrm>
        </p:spPr>
      </p:pic>
    </p:spTree>
    <p:extLst>
      <p:ext uri="{BB962C8B-B14F-4D97-AF65-F5344CB8AC3E}">
        <p14:creationId xmlns:p14="http://schemas.microsoft.com/office/powerpoint/2010/main" val="363972042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AA5C-81F8-B644-AF86-AA1BCF818490}"/>
              </a:ext>
            </a:extLst>
          </p:cNvPr>
          <p:cNvSpPr>
            <a:spLocks noGrp="1"/>
          </p:cNvSpPr>
          <p:nvPr>
            <p:ph type="title"/>
          </p:nvPr>
        </p:nvSpPr>
        <p:spPr/>
        <p:txBody>
          <a:bodyPr>
            <a:normAutofit/>
          </a:bodyPr>
          <a:lstStyle/>
          <a:p>
            <a:r>
              <a:rPr lang="en-US" sz="2000"/>
              <a:t>*Click on View and Choose Request .</a:t>
            </a:r>
            <a:br>
              <a:rPr lang="en-US" sz="2000"/>
            </a:br>
            <a:r>
              <a:rPr lang="en-US" sz="2000"/>
              <a:t>* Enter the Request ID.</a:t>
            </a:r>
            <a:endParaRPr lang="ar-EG" sz="2000"/>
          </a:p>
        </p:txBody>
      </p:sp>
      <p:pic>
        <p:nvPicPr>
          <p:cNvPr id="5" name="Content Placeholder 4">
            <a:extLst>
              <a:ext uri="{FF2B5EF4-FFF2-40B4-BE49-F238E27FC236}">
                <a16:creationId xmlns:a16="http://schemas.microsoft.com/office/drawing/2014/main" id="{3300A23A-D0AC-5398-652C-5B7D9B90A1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06769"/>
            <a:ext cx="10515599" cy="5184580"/>
          </a:xfrm>
        </p:spPr>
      </p:pic>
    </p:spTree>
    <p:extLst>
      <p:ext uri="{BB962C8B-B14F-4D97-AF65-F5344CB8AC3E}">
        <p14:creationId xmlns:p14="http://schemas.microsoft.com/office/powerpoint/2010/main" val="15923949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2805-34FC-B055-FDBC-34632D275D65}"/>
              </a:ext>
            </a:extLst>
          </p:cNvPr>
          <p:cNvSpPr>
            <a:spLocks noGrp="1"/>
          </p:cNvSpPr>
          <p:nvPr>
            <p:ph type="ctrTitle"/>
          </p:nvPr>
        </p:nvSpPr>
        <p:spPr/>
        <p:txBody>
          <a:bodyPr>
            <a:normAutofit/>
          </a:bodyPr>
          <a:lstStyle/>
          <a:p>
            <a:r>
              <a:rPr lang="en-US" sz="5400">
                <a:solidFill>
                  <a:schemeClr val="accent1">
                    <a:lumMod val="75000"/>
                  </a:schemeClr>
                </a:solidFill>
              </a:rPr>
              <a:t>2-Financial Statement Generator</a:t>
            </a:r>
            <a:br>
              <a:rPr lang="en-US" sz="5400">
                <a:solidFill>
                  <a:schemeClr val="accent1">
                    <a:lumMod val="75000"/>
                  </a:schemeClr>
                </a:solidFill>
              </a:rPr>
            </a:br>
            <a:r>
              <a:rPr lang="en-US" sz="5400">
                <a:solidFill>
                  <a:schemeClr val="accent1">
                    <a:lumMod val="75000"/>
                  </a:schemeClr>
                </a:solidFill>
              </a:rPr>
              <a:t>(FSG)</a:t>
            </a:r>
            <a:endParaRPr lang="ar-EG" sz="5400">
              <a:solidFill>
                <a:schemeClr val="accent1">
                  <a:lumMod val="75000"/>
                </a:schemeClr>
              </a:solidFill>
            </a:endParaRPr>
          </a:p>
        </p:txBody>
      </p:sp>
      <p:sp>
        <p:nvSpPr>
          <p:cNvPr id="3" name="Subtitle 2">
            <a:extLst>
              <a:ext uri="{FF2B5EF4-FFF2-40B4-BE49-F238E27FC236}">
                <a16:creationId xmlns:a16="http://schemas.microsoft.com/office/drawing/2014/main" id="{97D7428D-EA2B-B990-A712-B58355C81586}"/>
              </a:ext>
            </a:extLst>
          </p:cNvPr>
          <p:cNvSpPr>
            <a:spLocks noGrp="1"/>
          </p:cNvSpPr>
          <p:nvPr>
            <p:ph type="subTitle" idx="1"/>
          </p:nvPr>
        </p:nvSpPr>
        <p:spPr>
          <a:xfrm>
            <a:off x="1524000" y="3938954"/>
            <a:ext cx="9144000" cy="1318846"/>
          </a:xfrm>
        </p:spPr>
        <p:txBody>
          <a:bodyPr>
            <a:normAutofit/>
          </a:bodyPr>
          <a:lstStyle/>
          <a:p>
            <a:r>
              <a:rPr lang="en-US" sz="2800"/>
              <a:t>Preparing an Income Statement</a:t>
            </a:r>
            <a:endParaRPr lang="ar-EG" sz="2800"/>
          </a:p>
        </p:txBody>
      </p:sp>
    </p:spTree>
    <p:extLst>
      <p:ext uri="{BB962C8B-B14F-4D97-AF65-F5344CB8AC3E}">
        <p14:creationId xmlns:p14="http://schemas.microsoft.com/office/powerpoint/2010/main" val="350188542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949D-6993-1B3D-1845-34BA6743727B}"/>
              </a:ext>
            </a:extLst>
          </p:cNvPr>
          <p:cNvSpPr>
            <a:spLocks noGrp="1"/>
          </p:cNvSpPr>
          <p:nvPr>
            <p:ph type="title"/>
          </p:nvPr>
        </p:nvSpPr>
        <p:spPr/>
        <p:txBody>
          <a:bodyPr>
            <a:normAutofit/>
          </a:bodyPr>
          <a:lstStyle/>
          <a:p>
            <a:r>
              <a:rPr lang="en-US" sz="2000"/>
              <a:t>*Navigate to the Define Row Set Window.</a:t>
            </a:r>
            <a:br>
              <a:rPr lang="en-US" sz="2000"/>
            </a:br>
            <a:r>
              <a:rPr lang="en-US" sz="2000"/>
              <a:t>* Enter the Name*Team3-ROW* and Click on Save.</a:t>
            </a:r>
            <a:br>
              <a:rPr lang="en-US" sz="2000"/>
            </a:br>
            <a:r>
              <a:rPr lang="en-US" sz="2000"/>
              <a:t>*Click on Define Rows.</a:t>
            </a:r>
            <a:endParaRPr lang="ar-EG" sz="2000"/>
          </a:p>
        </p:txBody>
      </p:sp>
      <p:pic>
        <p:nvPicPr>
          <p:cNvPr id="6" name="Content Placeholder 5">
            <a:extLst>
              <a:ext uri="{FF2B5EF4-FFF2-40B4-BE49-F238E27FC236}">
                <a16:creationId xmlns:a16="http://schemas.microsoft.com/office/drawing/2014/main" id="{04F8E148-CABB-AC89-ACFF-921C15F95D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76775" y="1491176"/>
            <a:ext cx="5443025" cy="5001700"/>
          </a:xfrm>
        </p:spPr>
      </p:pic>
      <p:pic>
        <p:nvPicPr>
          <p:cNvPr id="8" name="Content Placeholder 7">
            <a:extLst>
              <a:ext uri="{FF2B5EF4-FFF2-40B4-BE49-F238E27FC236}">
                <a16:creationId xmlns:a16="http://schemas.microsoft.com/office/drawing/2014/main" id="{4A37F910-0354-925B-8F6F-6AA60191FEC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1" y="1491175"/>
            <a:ext cx="5443023" cy="5001699"/>
          </a:xfrm>
        </p:spPr>
      </p:pic>
    </p:spTree>
    <p:extLst>
      <p:ext uri="{BB962C8B-B14F-4D97-AF65-F5344CB8AC3E}">
        <p14:creationId xmlns:p14="http://schemas.microsoft.com/office/powerpoint/2010/main" val="385470546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DE23-C053-B4C9-7C28-4106A7515E49}"/>
              </a:ext>
            </a:extLst>
          </p:cNvPr>
          <p:cNvSpPr>
            <a:spLocks noGrp="1"/>
          </p:cNvSpPr>
          <p:nvPr>
            <p:ph type="title"/>
          </p:nvPr>
        </p:nvSpPr>
        <p:spPr/>
        <p:txBody>
          <a:bodyPr>
            <a:normAutofit/>
          </a:bodyPr>
          <a:lstStyle/>
          <a:p>
            <a:r>
              <a:rPr lang="en-US" sz="2000"/>
              <a:t>*Enter the Line*1* and Line Item*Revenues*.</a:t>
            </a:r>
            <a:br>
              <a:rPr lang="en-US" sz="2000"/>
            </a:br>
            <a:r>
              <a:rPr lang="en-US" sz="2000"/>
              <a:t>*Enter Indent.</a:t>
            </a:r>
            <a:br>
              <a:rPr lang="en-US" sz="2000"/>
            </a:br>
            <a:r>
              <a:rPr lang="en-US" sz="2000"/>
              <a:t>*Click on Account Assignments.</a:t>
            </a:r>
            <a:br>
              <a:rPr lang="en-US" sz="2000"/>
            </a:br>
            <a:endParaRPr lang="ar-EG" sz="2000"/>
          </a:p>
        </p:txBody>
      </p:sp>
      <p:pic>
        <p:nvPicPr>
          <p:cNvPr id="6" name="Content Placeholder 5">
            <a:extLst>
              <a:ext uri="{FF2B5EF4-FFF2-40B4-BE49-F238E27FC236}">
                <a16:creationId xmlns:a16="http://schemas.microsoft.com/office/drawing/2014/main" id="{80CE487E-97E0-36BD-80DE-F0467D25766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0733" y="1491175"/>
            <a:ext cx="5729068" cy="5001699"/>
          </a:xfrm>
        </p:spPr>
      </p:pic>
      <p:pic>
        <p:nvPicPr>
          <p:cNvPr id="8" name="Content Placeholder 7">
            <a:extLst>
              <a:ext uri="{FF2B5EF4-FFF2-40B4-BE49-F238E27FC236}">
                <a16:creationId xmlns:a16="http://schemas.microsoft.com/office/drawing/2014/main" id="{BF78D41F-39C4-1C17-F026-2863C821BB0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491176"/>
            <a:ext cx="5805268" cy="5001698"/>
          </a:xfrm>
        </p:spPr>
      </p:pic>
    </p:spTree>
    <p:extLst>
      <p:ext uri="{BB962C8B-B14F-4D97-AF65-F5344CB8AC3E}">
        <p14:creationId xmlns:p14="http://schemas.microsoft.com/office/powerpoint/2010/main" val="244350400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400E-04E7-42F4-6466-954C449CA54B}"/>
              </a:ext>
            </a:extLst>
          </p:cNvPr>
          <p:cNvSpPr>
            <a:spLocks noGrp="1"/>
          </p:cNvSpPr>
          <p:nvPr>
            <p:ph type="title"/>
          </p:nvPr>
        </p:nvSpPr>
        <p:spPr/>
        <p:txBody>
          <a:bodyPr>
            <a:normAutofit/>
          </a:bodyPr>
          <a:lstStyle/>
          <a:p>
            <a:r>
              <a:rPr lang="en-US" sz="2000"/>
              <a:t>*Enter the line*2* and the Line Item *Expenses*.</a:t>
            </a:r>
            <a:br>
              <a:rPr lang="en-US" sz="2000"/>
            </a:br>
            <a:r>
              <a:rPr lang="en-US" sz="2000"/>
              <a:t>*Click on Account Assignments.</a:t>
            </a:r>
            <a:endParaRPr lang="ar-EG" sz="2000"/>
          </a:p>
        </p:txBody>
      </p:sp>
      <p:pic>
        <p:nvPicPr>
          <p:cNvPr id="6" name="Content Placeholder 5">
            <a:extLst>
              <a:ext uri="{FF2B5EF4-FFF2-40B4-BE49-F238E27FC236}">
                <a16:creationId xmlns:a16="http://schemas.microsoft.com/office/drawing/2014/main" id="{CED4FB56-5007-086C-A743-5D10E67B8B5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1015" y="1690687"/>
            <a:ext cx="5808785" cy="4802187"/>
          </a:xfrm>
        </p:spPr>
      </p:pic>
      <p:pic>
        <p:nvPicPr>
          <p:cNvPr id="8" name="Content Placeholder 7">
            <a:extLst>
              <a:ext uri="{FF2B5EF4-FFF2-40B4-BE49-F238E27FC236}">
                <a16:creationId xmlns:a16="http://schemas.microsoft.com/office/drawing/2014/main" id="{1158F281-DB95-ACEC-8D42-E9200694777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690688"/>
            <a:ext cx="5668107" cy="4802186"/>
          </a:xfrm>
        </p:spPr>
      </p:pic>
    </p:spTree>
    <p:extLst>
      <p:ext uri="{BB962C8B-B14F-4D97-AF65-F5344CB8AC3E}">
        <p14:creationId xmlns:p14="http://schemas.microsoft.com/office/powerpoint/2010/main" val="113920426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29E9-F2C2-68E4-5644-9455B2AC7AF0}"/>
              </a:ext>
            </a:extLst>
          </p:cNvPr>
          <p:cNvSpPr>
            <a:spLocks noGrp="1"/>
          </p:cNvSpPr>
          <p:nvPr>
            <p:ph type="title"/>
          </p:nvPr>
        </p:nvSpPr>
        <p:spPr/>
        <p:txBody>
          <a:bodyPr>
            <a:normAutofit/>
          </a:bodyPr>
          <a:lstStyle/>
          <a:p>
            <a:r>
              <a:rPr lang="en-US" sz="2000"/>
              <a:t>*Enter the Line *3* and the Line Item *Profit/Loss*</a:t>
            </a:r>
            <a:br>
              <a:rPr lang="en-US" sz="2000"/>
            </a:br>
            <a:r>
              <a:rPr lang="en-US" sz="2000"/>
              <a:t>*Enter Indent *2* and Underline Character *1* Before and After.</a:t>
            </a:r>
            <a:br>
              <a:rPr lang="en-US" sz="2000"/>
            </a:br>
            <a:r>
              <a:rPr lang="en-US" sz="2000"/>
              <a:t>*Click on Calculations.</a:t>
            </a:r>
            <a:endParaRPr lang="ar-EG" sz="2000"/>
          </a:p>
        </p:txBody>
      </p:sp>
      <p:pic>
        <p:nvPicPr>
          <p:cNvPr id="6" name="Content Placeholder 5">
            <a:extLst>
              <a:ext uri="{FF2B5EF4-FFF2-40B4-BE49-F238E27FC236}">
                <a16:creationId xmlns:a16="http://schemas.microsoft.com/office/drawing/2014/main" id="{AF3C7C47-AD4F-C23B-FF5E-CF0B2CA8DE2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18869" y="1547446"/>
            <a:ext cx="5651082" cy="4945429"/>
          </a:xfrm>
        </p:spPr>
      </p:pic>
      <p:pic>
        <p:nvPicPr>
          <p:cNvPr id="8" name="Content Placeholder 7">
            <a:extLst>
              <a:ext uri="{FF2B5EF4-FFF2-40B4-BE49-F238E27FC236}">
                <a16:creationId xmlns:a16="http://schemas.microsoft.com/office/drawing/2014/main" id="{72B194B5-FE9F-0CCC-C38D-A5FB1384205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547446"/>
            <a:ext cx="5889674" cy="4945429"/>
          </a:xfrm>
        </p:spPr>
      </p:pic>
    </p:spTree>
    <p:extLst>
      <p:ext uri="{BB962C8B-B14F-4D97-AF65-F5344CB8AC3E}">
        <p14:creationId xmlns:p14="http://schemas.microsoft.com/office/powerpoint/2010/main" val="133894239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4543-5D21-C036-93EE-AD7EBD4AAF21}"/>
              </a:ext>
            </a:extLst>
          </p:cNvPr>
          <p:cNvSpPr>
            <a:spLocks noGrp="1"/>
          </p:cNvSpPr>
          <p:nvPr>
            <p:ph type="title"/>
          </p:nvPr>
        </p:nvSpPr>
        <p:spPr/>
        <p:txBody>
          <a:bodyPr>
            <a:normAutofit/>
          </a:bodyPr>
          <a:lstStyle/>
          <a:p>
            <a:r>
              <a:rPr lang="en-US" sz="2000"/>
              <a:t>*Navigate to the Column Set Window.</a:t>
            </a:r>
            <a:br>
              <a:rPr lang="en-US" sz="2000"/>
            </a:br>
            <a:r>
              <a:rPr lang="en-US" sz="2000"/>
              <a:t>*Enter Name *Team3_COLUMN*.</a:t>
            </a:r>
            <a:br>
              <a:rPr lang="en-US" sz="2000"/>
            </a:br>
            <a:r>
              <a:rPr lang="en-US" sz="2000"/>
              <a:t>*Click on Save.</a:t>
            </a:r>
            <a:br>
              <a:rPr lang="en-US" sz="2000"/>
            </a:br>
            <a:r>
              <a:rPr lang="en-US" sz="2000"/>
              <a:t>*Click on Build Column Set.</a:t>
            </a:r>
            <a:endParaRPr lang="ar-EG" sz="2000"/>
          </a:p>
        </p:txBody>
      </p:sp>
      <p:pic>
        <p:nvPicPr>
          <p:cNvPr id="6" name="Content Placeholder 5">
            <a:extLst>
              <a:ext uri="{FF2B5EF4-FFF2-40B4-BE49-F238E27FC236}">
                <a16:creationId xmlns:a16="http://schemas.microsoft.com/office/drawing/2014/main" id="{875EA9D4-A54C-D0EB-FF4A-B94E6DC1521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9489" y="1690689"/>
            <a:ext cx="5710311" cy="4802186"/>
          </a:xfrm>
        </p:spPr>
      </p:pic>
      <p:pic>
        <p:nvPicPr>
          <p:cNvPr id="8" name="Content Placeholder 7">
            <a:extLst>
              <a:ext uri="{FF2B5EF4-FFF2-40B4-BE49-F238E27FC236}">
                <a16:creationId xmlns:a16="http://schemas.microsoft.com/office/drawing/2014/main" id="{CD202588-6CF7-6014-1ED7-1EF45AC1B8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690688"/>
            <a:ext cx="5710311" cy="4802186"/>
          </a:xfrm>
        </p:spPr>
      </p:pic>
    </p:spTree>
    <p:extLst>
      <p:ext uri="{BB962C8B-B14F-4D97-AF65-F5344CB8AC3E}">
        <p14:creationId xmlns:p14="http://schemas.microsoft.com/office/powerpoint/2010/main" val="408316615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BEA6F6-2FE2-F452-D809-D4B79143B5BF}"/>
              </a:ext>
            </a:extLst>
          </p:cNvPr>
          <p:cNvSpPr txBox="1"/>
          <p:nvPr/>
        </p:nvSpPr>
        <p:spPr>
          <a:xfrm>
            <a:off x="2743200" y="139149"/>
            <a:ext cx="10535478" cy="584775"/>
          </a:xfrm>
          <a:prstGeom prst="rect">
            <a:avLst/>
          </a:prstGeom>
          <a:noFill/>
        </p:spPr>
        <p:txBody>
          <a:bodyPr wrap="square" rtlCol="0">
            <a:spAutoFit/>
          </a:bodyPr>
          <a:lstStyle/>
          <a:p>
            <a:r>
              <a:rPr lang="en-US" sz="3200">
                <a:highlight>
                  <a:srgbClr val="00FFFF"/>
                </a:highlight>
              </a:rPr>
              <a:t>CREATE AND POST MANUAL JOURNAL </a:t>
            </a:r>
          </a:p>
        </p:txBody>
      </p:sp>
      <p:sp>
        <p:nvSpPr>
          <p:cNvPr id="5" name="TextBox 4">
            <a:extLst>
              <a:ext uri="{FF2B5EF4-FFF2-40B4-BE49-F238E27FC236}">
                <a16:creationId xmlns:a16="http://schemas.microsoft.com/office/drawing/2014/main" id="{B83BE225-3189-8582-A965-6BA769A8F5CF}"/>
              </a:ext>
            </a:extLst>
          </p:cNvPr>
          <p:cNvSpPr txBox="1"/>
          <p:nvPr/>
        </p:nvSpPr>
        <p:spPr>
          <a:xfrm>
            <a:off x="1656522" y="982176"/>
            <a:ext cx="10535478" cy="5324535"/>
          </a:xfrm>
          <a:prstGeom prst="rect">
            <a:avLst/>
          </a:prstGeom>
          <a:noFill/>
        </p:spPr>
        <p:txBody>
          <a:bodyPr wrap="square" rtlCol="0">
            <a:spAutoFit/>
          </a:bodyPr>
          <a:lstStyle/>
          <a:p>
            <a:r>
              <a:rPr lang="en-US" sz="3200">
                <a:solidFill>
                  <a:srgbClr val="FF0000"/>
                </a:solidFill>
              </a:rPr>
              <a:t>                   Enter Header Information</a:t>
            </a:r>
            <a:endParaRPr lang="ar-EG" sz="3200"/>
          </a:p>
          <a:p>
            <a:r>
              <a:rPr lang="en-US" sz="2800">
                <a:solidFill>
                  <a:srgbClr val="00B050"/>
                </a:solidFill>
              </a:rPr>
              <a:t>in the Journal Entry screen, fill in details like :</a:t>
            </a:r>
          </a:p>
          <a:p>
            <a:endParaRPr lang="en-US" sz="2800"/>
          </a:p>
          <a:p>
            <a:pPr marL="457200" indent="-457200">
              <a:buFont typeface="Wingdings" panose="05000000000000000000" pitchFamily="2" charset="2"/>
              <a:buChar char="Ø"/>
            </a:pPr>
            <a:r>
              <a:rPr lang="en-US" sz="2800"/>
              <a:t>Batch Name (for grouping related journal entries)</a:t>
            </a:r>
          </a:p>
          <a:p>
            <a:pPr marL="457200" indent="-457200">
              <a:buFont typeface="Wingdings" panose="05000000000000000000" pitchFamily="2" charset="2"/>
              <a:buChar char="Ø"/>
            </a:pPr>
            <a:endParaRPr lang="en-US" sz="2800"/>
          </a:p>
          <a:p>
            <a:pPr marL="457200" indent="-457200">
              <a:buFont typeface="Wingdings" panose="05000000000000000000" pitchFamily="2" charset="2"/>
              <a:buChar char="Ø"/>
            </a:pPr>
            <a:r>
              <a:rPr lang="en-US" sz="2800"/>
              <a:t>.Journal Name (a specific identifier for the journal).</a:t>
            </a:r>
          </a:p>
          <a:p>
            <a:pPr marL="457200" indent="-457200">
              <a:buFont typeface="Wingdings" panose="05000000000000000000" pitchFamily="2" charset="2"/>
              <a:buChar char="Ø"/>
            </a:pPr>
            <a:endParaRPr lang="en-US" sz="2800"/>
          </a:p>
          <a:p>
            <a:pPr marL="457200" indent="-457200">
              <a:buFont typeface="Wingdings" panose="05000000000000000000" pitchFamily="2" charset="2"/>
              <a:buChar char="Ø"/>
            </a:pPr>
            <a:r>
              <a:rPr lang="en-US" sz="2800"/>
              <a:t>Period (the accounting period in which the journal will be posted).</a:t>
            </a:r>
          </a:p>
          <a:p>
            <a:pPr marL="457200" indent="-457200">
              <a:buFont typeface="Wingdings" panose="05000000000000000000" pitchFamily="2" charset="2"/>
              <a:buChar char="Ø"/>
            </a:pPr>
            <a:endParaRPr lang="en-US" sz="2800"/>
          </a:p>
          <a:p>
            <a:pPr marL="457200" indent="-457200">
              <a:buFont typeface="Wingdings" panose="05000000000000000000" pitchFamily="2" charset="2"/>
              <a:buChar char="Ø"/>
            </a:pPr>
            <a:r>
              <a:rPr lang="en-US" sz="2800"/>
              <a:t>Currency (the transaction currency, usually the functional currency)</a:t>
            </a:r>
          </a:p>
          <a:p>
            <a:endParaRPr lang="en-US" sz="2800"/>
          </a:p>
          <a:p>
            <a:pPr marL="457200" indent="-457200">
              <a:buFont typeface="Wingdings" panose="05000000000000000000" pitchFamily="2" charset="2"/>
              <a:buChar char="Ø"/>
            </a:pPr>
            <a:r>
              <a:rPr lang="en-US" sz="2800"/>
              <a:t>Description (optional, for explanation).</a:t>
            </a:r>
          </a:p>
        </p:txBody>
      </p:sp>
    </p:spTree>
    <p:extLst>
      <p:ext uri="{BB962C8B-B14F-4D97-AF65-F5344CB8AC3E}">
        <p14:creationId xmlns:p14="http://schemas.microsoft.com/office/powerpoint/2010/main" val="171743280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9EA9-4108-2006-C87E-93D50C9DD7FE}"/>
              </a:ext>
            </a:extLst>
          </p:cNvPr>
          <p:cNvSpPr>
            <a:spLocks noGrp="1"/>
          </p:cNvSpPr>
          <p:nvPr>
            <p:ph type="title"/>
          </p:nvPr>
        </p:nvSpPr>
        <p:spPr/>
        <p:txBody>
          <a:bodyPr>
            <a:normAutofit fontScale="90000"/>
          </a:bodyPr>
          <a:lstStyle/>
          <a:p>
            <a:r>
              <a:rPr lang="en-US" sz="2000"/>
              <a:t>*Enter Sequence *1*.</a:t>
            </a:r>
            <a:br>
              <a:rPr lang="en-US" sz="2000"/>
            </a:br>
            <a:r>
              <a:rPr lang="en-US" sz="2000"/>
              <a:t>* Enter Name *Team3 column* and Amount Type *PTD-Actual.</a:t>
            </a:r>
            <a:br>
              <a:rPr lang="en-US" sz="2000"/>
            </a:br>
            <a:r>
              <a:rPr lang="en-US" sz="2000"/>
              <a:t>*Enter Width *18* and the format Mask * 9,999,999,99*.</a:t>
            </a:r>
            <a:br>
              <a:rPr lang="en-US" sz="2000"/>
            </a:br>
            <a:r>
              <a:rPr lang="en-US" sz="2000"/>
              <a:t>*Click on Apply.</a:t>
            </a:r>
            <a:br>
              <a:rPr lang="en-US" sz="2000"/>
            </a:br>
            <a:r>
              <a:rPr lang="en-US" sz="2000"/>
              <a:t>*Click on Define Report.</a:t>
            </a:r>
            <a:endParaRPr lang="ar-EG" sz="2000"/>
          </a:p>
        </p:txBody>
      </p:sp>
      <p:pic>
        <p:nvPicPr>
          <p:cNvPr id="6" name="Content Placeholder 5">
            <a:extLst>
              <a:ext uri="{FF2B5EF4-FFF2-40B4-BE49-F238E27FC236}">
                <a16:creationId xmlns:a16="http://schemas.microsoft.com/office/drawing/2014/main" id="{50971752-7C0A-1718-579F-0B84091561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1354" y="1690688"/>
            <a:ext cx="5738446" cy="4802187"/>
          </a:xfrm>
        </p:spPr>
      </p:pic>
      <p:pic>
        <p:nvPicPr>
          <p:cNvPr id="8" name="Content Placeholder 7">
            <a:extLst>
              <a:ext uri="{FF2B5EF4-FFF2-40B4-BE49-F238E27FC236}">
                <a16:creationId xmlns:a16="http://schemas.microsoft.com/office/drawing/2014/main" id="{89345F62-1E5E-BAC4-E427-7352A2DBF1C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690687"/>
            <a:ext cx="5738446" cy="4802187"/>
          </a:xfrm>
        </p:spPr>
      </p:pic>
    </p:spTree>
    <p:extLst>
      <p:ext uri="{BB962C8B-B14F-4D97-AF65-F5344CB8AC3E}">
        <p14:creationId xmlns:p14="http://schemas.microsoft.com/office/powerpoint/2010/main" val="114546911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69D8-35CE-D9C2-A162-16E6D9FB67EC}"/>
              </a:ext>
            </a:extLst>
          </p:cNvPr>
          <p:cNvSpPr>
            <a:spLocks noGrp="1"/>
          </p:cNvSpPr>
          <p:nvPr>
            <p:ph type="title"/>
          </p:nvPr>
        </p:nvSpPr>
        <p:spPr/>
        <p:txBody>
          <a:bodyPr>
            <a:normAutofit fontScale="90000"/>
          </a:bodyPr>
          <a:lstStyle/>
          <a:p>
            <a:r>
              <a:rPr lang="en-US" sz="2000"/>
              <a:t>*Enter Report *Team3-Income-Statement and Title *Income-Statement.</a:t>
            </a:r>
            <a:br>
              <a:rPr lang="en-US" sz="2000"/>
            </a:br>
            <a:r>
              <a:rPr lang="en-US" sz="2000"/>
              <a:t>*Enter Row Set and Column Set.</a:t>
            </a:r>
            <a:br>
              <a:rPr lang="en-US" sz="2000"/>
            </a:br>
            <a:r>
              <a:rPr lang="en-US" sz="2000"/>
              <a:t>*Click on Run Report.</a:t>
            </a:r>
            <a:br>
              <a:rPr lang="en-US" sz="2000"/>
            </a:br>
            <a:r>
              <a:rPr lang="en-US" sz="2000"/>
              <a:t>*Click on Submit.</a:t>
            </a:r>
            <a:br>
              <a:rPr lang="en-US" sz="2000"/>
            </a:br>
            <a:endParaRPr lang="ar-EG" sz="2000"/>
          </a:p>
        </p:txBody>
      </p:sp>
      <p:pic>
        <p:nvPicPr>
          <p:cNvPr id="6" name="Content Placeholder 5">
            <a:extLst>
              <a:ext uri="{FF2B5EF4-FFF2-40B4-BE49-F238E27FC236}">
                <a16:creationId xmlns:a16="http://schemas.microsoft.com/office/drawing/2014/main" id="{4B3FED5E-A286-7FAB-0539-685771F8A7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5083" y="1519311"/>
            <a:ext cx="5794717" cy="4973564"/>
          </a:xfrm>
        </p:spPr>
      </p:pic>
      <p:pic>
        <p:nvPicPr>
          <p:cNvPr id="8" name="Content Placeholder 7">
            <a:extLst>
              <a:ext uri="{FF2B5EF4-FFF2-40B4-BE49-F238E27FC236}">
                <a16:creationId xmlns:a16="http://schemas.microsoft.com/office/drawing/2014/main" id="{69AEFCE8-45C9-F7A6-020D-26725DECFC3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519311"/>
            <a:ext cx="5644662" cy="4973564"/>
          </a:xfrm>
        </p:spPr>
      </p:pic>
    </p:spTree>
    <p:extLst>
      <p:ext uri="{BB962C8B-B14F-4D97-AF65-F5344CB8AC3E}">
        <p14:creationId xmlns:p14="http://schemas.microsoft.com/office/powerpoint/2010/main" val="169346367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FEE1-8095-11E3-8C3E-735F3D80C3B0}"/>
              </a:ext>
            </a:extLst>
          </p:cNvPr>
          <p:cNvSpPr>
            <a:spLocks noGrp="1"/>
          </p:cNvSpPr>
          <p:nvPr>
            <p:ph type="title"/>
          </p:nvPr>
        </p:nvSpPr>
        <p:spPr/>
        <p:txBody>
          <a:bodyPr>
            <a:normAutofit/>
          </a:bodyPr>
          <a:lstStyle/>
          <a:p>
            <a:r>
              <a:rPr lang="en-US" sz="2000"/>
              <a:t>*Click on View and Choose Request.</a:t>
            </a:r>
            <a:br>
              <a:rPr lang="en-US" sz="2000"/>
            </a:br>
            <a:r>
              <a:rPr lang="en-US" sz="2000"/>
              <a:t>* Enter the Request ID.</a:t>
            </a:r>
            <a:br>
              <a:rPr lang="en-US" sz="2000"/>
            </a:br>
            <a:r>
              <a:rPr lang="en-US" sz="2000"/>
              <a:t>*Click on View Output.</a:t>
            </a:r>
            <a:endParaRPr lang="ar-EG" sz="2000"/>
          </a:p>
        </p:txBody>
      </p:sp>
      <p:pic>
        <p:nvPicPr>
          <p:cNvPr id="6" name="Content Placeholder 5">
            <a:extLst>
              <a:ext uri="{FF2B5EF4-FFF2-40B4-BE49-F238E27FC236}">
                <a16:creationId xmlns:a16="http://schemas.microsoft.com/office/drawing/2014/main" id="{89825C63-F7A4-B188-705F-5EE0769ED4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5422" y="1547445"/>
            <a:ext cx="5120641" cy="5064370"/>
          </a:xfrm>
        </p:spPr>
      </p:pic>
      <p:pic>
        <p:nvPicPr>
          <p:cNvPr id="8" name="Content Placeholder 7">
            <a:extLst>
              <a:ext uri="{FF2B5EF4-FFF2-40B4-BE49-F238E27FC236}">
                <a16:creationId xmlns:a16="http://schemas.microsoft.com/office/drawing/2014/main" id="{88CE4CEB-09F7-3001-90D6-CEC431E791F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42671" y="1547445"/>
            <a:ext cx="6499274" cy="5064370"/>
          </a:xfrm>
        </p:spPr>
      </p:pic>
    </p:spTree>
    <p:extLst>
      <p:ext uri="{BB962C8B-B14F-4D97-AF65-F5344CB8AC3E}">
        <p14:creationId xmlns:p14="http://schemas.microsoft.com/office/powerpoint/2010/main" val="295027449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D6E5C-FFD0-2B88-1329-56C547E60AC3}"/>
              </a:ext>
            </a:extLst>
          </p:cNvPr>
          <p:cNvSpPr txBox="1"/>
          <p:nvPr/>
        </p:nvSpPr>
        <p:spPr>
          <a:xfrm>
            <a:off x="3162300" y="152400"/>
            <a:ext cx="6248400" cy="646331"/>
          </a:xfrm>
          <a:prstGeom prst="rect">
            <a:avLst/>
          </a:prstGeom>
          <a:noFill/>
        </p:spPr>
        <p:txBody>
          <a:bodyPr wrap="square" rtlCol="0">
            <a:spAutoFit/>
          </a:bodyPr>
          <a:lstStyle>
            <a:defPPr>
              <a:defRPr lang="en-US"/>
            </a:defPPr>
          </a:lstStyle>
          <a:p>
            <a:r>
              <a:rPr lang="en-US" sz="3600">
                <a:solidFill>
                  <a:srgbClr val="FF0000"/>
                </a:solidFill>
              </a:rPr>
              <a:t>Using Different Currencies</a:t>
            </a:r>
          </a:p>
        </p:txBody>
      </p:sp>
      <p:sp>
        <p:nvSpPr>
          <p:cNvPr id="3" name="TextBox 2">
            <a:extLst>
              <a:ext uri="{FF2B5EF4-FFF2-40B4-BE49-F238E27FC236}">
                <a16:creationId xmlns:a16="http://schemas.microsoft.com/office/drawing/2014/main" id="{BD8CFB0C-59AD-559A-70CF-2C265CFEA99C}"/>
              </a:ext>
            </a:extLst>
          </p:cNvPr>
          <p:cNvSpPr txBox="1"/>
          <p:nvPr/>
        </p:nvSpPr>
        <p:spPr>
          <a:xfrm>
            <a:off x="228600" y="1162050"/>
            <a:ext cx="11544300" cy="830997"/>
          </a:xfrm>
          <a:prstGeom prst="rect">
            <a:avLst/>
          </a:prstGeom>
          <a:noFill/>
        </p:spPr>
        <p:txBody>
          <a:bodyPr wrap="square" rtlCol="0">
            <a:spAutoFit/>
          </a:bodyPr>
          <a:lstStyle>
            <a:defPPr>
              <a:defRPr lang="en-US"/>
            </a:defPPr>
          </a:lstStyle>
          <a:p>
            <a:r>
              <a:rPr lang="en-US" sz="2400" dirty="0"/>
              <a:t>Sometimes, we need to enter entries in non-main currencies or convert our main currency into a foreign one in some cases. Therefore, there are several ways to handle currencies:</a:t>
            </a:r>
          </a:p>
        </p:txBody>
      </p:sp>
      <p:sp>
        <p:nvSpPr>
          <p:cNvPr id="4" name="TextBox 3">
            <a:extLst>
              <a:ext uri="{FF2B5EF4-FFF2-40B4-BE49-F238E27FC236}">
                <a16:creationId xmlns:a16="http://schemas.microsoft.com/office/drawing/2014/main" id="{837EC03D-5CF2-8059-9AEB-41FED0B757DC}"/>
              </a:ext>
            </a:extLst>
          </p:cNvPr>
          <p:cNvSpPr txBox="1"/>
          <p:nvPr/>
        </p:nvSpPr>
        <p:spPr>
          <a:xfrm>
            <a:off x="1162050" y="2043379"/>
            <a:ext cx="5219700" cy="461665"/>
          </a:xfrm>
          <a:prstGeom prst="rect">
            <a:avLst/>
          </a:prstGeom>
          <a:noFill/>
        </p:spPr>
        <p:txBody>
          <a:bodyPr wrap="square" rtlCol="0">
            <a:spAutoFit/>
          </a:bodyPr>
          <a:lstStyle>
            <a:defPPr>
              <a:defRPr lang="en-US"/>
            </a:defPPr>
          </a:lstStyle>
          <a:p>
            <a:r>
              <a:rPr lang="en-US" sz="2400">
                <a:solidFill>
                  <a:srgbClr val="00B0F0"/>
                </a:solidFill>
              </a:rPr>
              <a:t>1- Exchange Rate Conversion Method</a:t>
            </a:r>
            <a:r>
              <a:rPr lang="en-US"/>
              <a:t>:</a:t>
            </a:r>
          </a:p>
        </p:txBody>
      </p:sp>
      <p:sp>
        <p:nvSpPr>
          <p:cNvPr id="5" name="TextBox 4">
            <a:extLst>
              <a:ext uri="{FF2B5EF4-FFF2-40B4-BE49-F238E27FC236}">
                <a16:creationId xmlns:a16="http://schemas.microsoft.com/office/drawing/2014/main" id="{52A89586-5BE4-1FAC-CF78-837A4EB78764}"/>
              </a:ext>
            </a:extLst>
          </p:cNvPr>
          <p:cNvSpPr txBox="1"/>
          <p:nvPr/>
        </p:nvSpPr>
        <p:spPr>
          <a:xfrm>
            <a:off x="228600" y="2729409"/>
            <a:ext cx="11963400" cy="707886"/>
          </a:xfrm>
          <a:prstGeom prst="rect">
            <a:avLst/>
          </a:prstGeom>
          <a:noFill/>
        </p:spPr>
        <p:txBody>
          <a:bodyPr wrap="square" rtlCol="0">
            <a:spAutoFit/>
          </a:bodyPr>
          <a:lstStyle>
            <a:defPPr>
              <a:defRPr lang="en-US"/>
            </a:defPPr>
          </a:lstStyle>
          <a:p>
            <a:r>
              <a:rPr lang="en-US" sz="2000"/>
              <a:t>This is when we set the exchange rate for foreign currencies used in the program to convert these currencies' values to their equivalents in the main currency. There are two different methods for this:</a:t>
            </a:r>
          </a:p>
        </p:txBody>
      </p:sp>
      <p:sp>
        <p:nvSpPr>
          <p:cNvPr id="6" name="TextBox 5">
            <a:extLst>
              <a:ext uri="{FF2B5EF4-FFF2-40B4-BE49-F238E27FC236}">
                <a16:creationId xmlns:a16="http://schemas.microsoft.com/office/drawing/2014/main" id="{4511E655-427C-F470-DA7F-EF02280E2841}"/>
              </a:ext>
            </a:extLst>
          </p:cNvPr>
          <p:cNvSpPr txBox="1"/>
          <p:nvPr/>
        </p:nvSpPr>
        <p:spPr>
          <a:xfrm>
            <a:off x="457200" y="3513952"/>
            <a:ext cx="4152900" cy="461665"/>
          </a:xfrm>
          <a:prstGeom prst="rect">
            <a:avLst/>
          </a:prstGeom>
          <a:noFill/>
        </p:spPr>
        <p:txBody>
          <a:bodyPr wrap="square" rtlCol="0">
            <a:spAutoFit/>
          </a:bodyPr>
          <a:lstStyle>
            <a:defPPr>
              <a:defRPr lang="en-US"/>
            </a:defPPr>
          </a:lstStyle>
          <a:p>
            <a:r>
              <a:rPr lang="en-US" sz="2400">
                <a:solidFill>
                  <a:srgbClr val="FFC000"/>
                </a:solidFill>
              </a:rPr>
              <a:t>First: Manual Rate Method:</a:t>
            </a:r>
          </a:p>
        </p:txBody>
      </p:sp>
      <p:sp>
        <p:nvSpPr>
          <p:cNvPr id="7" name="TextBox 6">
            <a:extLst>
              <a:ext uri="{FF2B5EF4-FFF2-40B4-BE49-F238E27FC236}">
                <a16:creationId xmlns:a16="http://schemas.microsoft.com/office/drawing/2014/main" id="{5D86E460-9A3B-528E-FCFD-961A88BA96C7}"/>
              </a:ext>
            </a:extLst>
          </p:cNvPr>
          <p:cNvSpPr txBox="1"/>
          <p:nvPr/>
        </p:nvSpPr>
        <p:spPr>
          <a:xfrm>
            <a:off x="228600" y="4148257"/>
            <a:ext cx="11439525" cy="1569660"/>
          </a:xfrm>
          <a:prstGeom prst="rect">
            <a:avLst/>
          </a:prstGeom>
          <a:noFill/>
        </p:spPr>
        <p:txBody>
          <a:bodyPr wrap="square" rtlCol="0">
            <a:spAutoFit/>
          </a:bodyPr>
          <a:lstStyle>
            <a:defPPr>
              <a:defRPr lang="en-US"/>
            </a:defPPr>
          </a:lstStyle>
          <a:p>
            <a:r>
              <a:rPr lang="en-US" sz="2400" dirty="0"/>
              <a:t>We set the exchange rate manually through the Type field, where we can directly change the foreign currency exchange rate from the cash entry screen. In this method, the foreign exchange rate changes to Entered with the note that the matching rate appears in the foreign currency rate field. The Accounted field remains unaffected</a:t>
            </a:r>
            <a:r>
              <a:rPr lang="en-US" dirty="0"/>
              <a:t>.</a:t>
            </a:r>
          </a:p>
        </p:txBody>
      </p:sp>
    </p:spTree>
    <p:extLst>
      <p:ext uri="{BB962C8B-B14F-4D97-AF65-F5344CB8AC3E}">
        <p14:creationId xmlns:p14="http://schemas.microsoft.com/office/powerpoint/2010/main" val="2377482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F837-078A-5BA4-89A8-2BB8A40787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45D4FCF-D63C-770B-1268-2A2D43DF42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A0CEC87-C877-D685-A796-FF41FDC3A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171450"/>
            <a:ext cx="11887200" cy="6477000"/>
          </a:xfrm>
          <a:prstGeom prst="rect">
            <a:avLst/>
          </a:prstGeom>
        </p:spPr>
      </p:pic>
    </p:spTree>
    <p:extLst>
      <p:ext uri="{BB962C8B-B14F-4D97-AF65-F5344CB8AC3E}">
        <p14:creationId xmlns:p14="http://schemas.microsoft.com/office/powerpoint/2010/main" val="3137071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585F17-47CE-ADDA-FCC6-E36EB5364E82}"/>
              </a:ext>
            </a:extLst>
          </p:cNvPr>
          <p:cNvSpPr txBox="1"/>
          <p:nvPr/>
        </p:nvSpPr>
        <p:spPr>
          <a:xfrm>
            <a:off x="1371600" y="1112282"/>
            <a:ext cx="5772150" cy="523220"/>
          </a:xfrm>
          <a:prstGeom prst="rect">
            <a:avLst/>
          </a:prstGeom>
          <a:noFill/>
        </p:spPr>
        <p:txBody>
          <a:bodyPr wrap="square" rtlCol="0">
            <a:spAutoFit/>
          </a:bodyPr>
          <a:lstStyle>
            <a:defPPr>
              <a:defRPr lang="en-US"/>
            </a:defPPr>
          </a:lstStyle>
          <a:p>
            <a:r>
              <a:rPr lang="en-US" sz="2800">
                <a:solidFill>
                  <a:srgbClr val="CC66FF"/>
                </a:solidFill>
              </a:rPr>
              <a:t>Second: Exchange Rate Method</a:t>
            </a:r>
            <a:endParaRPr lang="en-US" sz="1400">
              <a:solidFill>
                <a:srgbClr val="CC66FF"/>
              </a:solidFill>
            </a:endParaRPr>
          </a:p>
        </p:txBody>
      </p:sp>
      <p:sp>
        <p:nvSpPr>
          <p:cNvPr id="7" name="TextBox 6">
            <a:extLst>
              <a:ext uri="{FF2B5EF4-FFF2-40B4-BE49-F238E27FC236}">
                <a16:creationId xmlns:a16="http://schemas.microsoft.com/office/drawing/2014/main" id="{80C7AEFF-9EEE-93D0-45EA-94E6F10503FF}"/>
              </a:ext>
            </a:extLst>
          </p:cNvPr>
          <p:cNvSpPr txBox="1"/>
          <p:nvPr/>
        </p:nvSpPr>
        <p:spPr>
          <a:xfrm>
            <a:off x="1285875" y="2252186"/>
            <a:ext cx="9620250" cy="2831544"/>
          </a:xfrm>
          <a:prstGeom prst="rect">
            <a:avLst/>
          </a:prstGeom>
          <a:noFill/>
        </p:spPr>
        <p:txBody>
          <a:bodyPr wrap="square" rtlCol="0">
            <a:spAutoFit/>
          </a:bodyPr>
          <a:lstStyle>
            <a:defPPr>
              <a:defRPr lang="en-US"/>
            </a:defPPr>
          </a:lstStyle>
          <a:p>
            <a:r>
              <a:rPr lang="en-US" sz="2400" dirty="0"/>
              <a:t>Instead of manually setting the exchange rate every time, we can use another type instead of the </a:t>
            </a:r>
            <a:r>
              <a:rPr lang="en-US" sz="2400" b="1" dirty="0"/>
              <a:t>Corporate</a:t>
            </a:r>
            <a:r>
              <a:rPr lang="en-US" sz="2400" dirty="0"/>
              <a:t> type, which is </a:t>
            </a:r>
            <a:r>
              <a:rPr lang="en-US" sz="2400" b="1" dirty="0"/>
              <a:t>User</a:t>
            </a:r>
            <a:r>
              <a:rPr lang="en-US" sz="2400" dirty="0"/>
              <a:t>, allowing the exchange rate value to be set once, either monthly or annually. This can be done through the following path:</a:t>
            </a:r>
            <a:endParaRPr lang="ar-EG" sz="2400" dirty="0"/>
          </a:p>
          <a:p>
            <a:endParaRPr lang="ar-EG" dirty="0"/>
          </a:p>
          <a:p>
            <a:r>
              <a:rPr lang="ar-EG" sz="2800" b="1" dirty="0">
                <a:solidFill>
                  <a:srgbClr val="FF0000"/>
                </a:solidFill>
              </a:rPr>
              <a:t>                               </a:t>
            </a:r>
            <a:r>
              <a:rPr lang="en-US" sz="2800" b="1" dirty="0">
                <a:solidFill>
                  <a:srgbClr val="FF0000"/>
                </a:solidFill>
              </a:rPr>
              <a:t>Setup → Currencies → Rate → Daily</a:t>
            </a:r>
            <a:endParaRPr lang="ar-EG" sz="2800" b="1" dirty="0">
              <a:solidFill>
                <a:srgbClr val="FF0000"/>
              </a:solidFill>
            </a:endParaRPr>
          </a:p>
          <a:p>
            <a:endParaRPr lang="en-US" dirty="0"/>
          </a:p>
          <a:p>
            <a:endParaRPr lang="en-US" dirty="0"/>
          </a:p>
        </p:txBody>
      </p:sp>
      <p:pic>
        <p:nvPicPr>
          <p:cNvPr id="3" name="Picture 2">
            <a:extLst>
              <a:ext uri="{FF2B5EF4-FFF2-40B4-BE49-F238E27FC236}">
                <a16:creationId xmlns:a16="http://schemas.microsoft.com/office/drawing/2014/main" id="{ACB6E193-A892-EC63-5833-BC18F7E84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4571999"/>
            <a:ext cx="7924800" cy="2286001"/>
          </a:xfrm>
          <a:prstGeom prst="rect">
            <a:avLst/>
          </a:prstGeom>
        </p:spPr>
      </p:pic>
    </p:spTree>
    <p:extLst>
      <p:ext uri="{BB962C8B-B14F-4D97-AF65-F5344CB8AC3E}">
        <p14:creationId xmlns:p14="http://schemas.microsoft.com/office/powerpoint/2010/main" val="4087177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B76AE9-F456-AE75-51BB-93F4CE5D5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1"/>
            <a:ext cx="12052299" cy="3429000"/>
          </a:xfrm>
          <a:prstGeom prst="rect">
            <a:avLst/>
          </a:prstGeom>
        </p:spPr>
      </p:pic>
      <p:sp>
        <p:nvSpPr>
          <p:cNvPr id="2" name="Arrow: Down 1">
            <a:extLst>
              <a:ext uri="{FF2B5EF4-FFF2-40B4-BE49-F238E27FC236}">
                <a16:creationId xmlns:a16="http://schemas.microsoft.com/office/drawing/2014/main" id="{BE905528-51A9-D61B-0395-1DD948A2EB21}"/>
              </a:ext>
            </a:extLst>
          </p:cNvPr>
          <p:cNvSpPr/>
          <p:nvPr/>
        </p:nvSpPr>
        <p:spPr>
          <a:xfrm>
            <a:off x="5765799" y="2159000"/>
            <a:ext cx="330200" cy="7239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A07204D-B0A3-9D2D-DE66-9C9F9407F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1" y="3770134"/>
            <a:ext cx="12052299" cy="2543530"/>
          </a:xfrm>
          <a:prstGeom prst="rect">
            <a:avLst/>
          </a:prstGeom>
        </p:spPr>
      </p:pic>
      <p:sp>
        <p:nvSpPr>
          <p:cNvPr id="4" name="Oval 3">
            <a:extLst>
              <a:ext uri="{FF2B5EF4-FFF2-40B4-BE49-F238E27FC236}">
                <a16:creationId xmlns:a16="http://schemas.microsoft.com/office/drawing/2014/main" id="{A1562F26-D76D-837C-75C1-9ACF29A13495}"/>
              </a:ext>
            </a:extLst>
          </p:cNvPr>
          <p:cNvSpPr/>
          <p:nvPr/>
        </p:nvSpPr>
        <p:spPr>
          <a:xfrm>
            <a:off x="6413500" y="4089400"/>
            <a:ext cx="2844800" cy="13081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775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E0BFFD-C136-89FA-E723-2C82529CA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301"/>
            <a:ext cx="12192000" cy="5168900"/>
          </a:xfrm>
          <a:prstGeom prst="rect">
            <a:avLst/>
          </a:prstGeom>
        </p:spPr>
      </p:pic>
      <p:sp>
        <p:nvSpPr>
          <p:cNvPr id="4" name="TextBox 3">
            <a:extLst>
              <a:ext uri="{FF2B5EF4-FFF2-40B4-BE49-F238E27FC236}">
                <a16:creationId xmlns:a16="http://schemas.microsoft.com/office/drawing/2014/main" id="{0D1D6016-1EFA-411D-B0E7-DD0953F90455}"/>
              </a:ext>
            </a:extLst>
          </p:cNvPr>
          <p:cNvSpPr txBox="1"/>
          <p:nvPr/>
        </p:nvSpPr>
        <p:spPr>
          <a:xfrm>
            <a:off x="2692400" y="2653668"/>
            <a:ext cx="9029700" cy="461665"/>
          </a:xfrm>
          <a:prstGeom prst="rect">
            <a:avLst/>
          </a:prstGeom>
          <a:noFill/>
        </p:spPr>
        <p:txBody>
          <a:bodyPr wrap="square" rtlCol="0">
            <a:spAutoFit/>
          </a:bodyPr>
          <a:lstStyle/>
          <a:p>
            <a:r>
              <a:rPr lang="en-US" sz="2400" dirty="0">
                <a:solidFill>
                  <a:schemeClr val="tx1">
                    <a:lumMod val="65000"/>
                    <a:lumOff val="35000"/>
                  </a:schemeClr>
                </a:solidFill>
              </a:rPr>
              <a:t>Journal </a:t>
            </a:r>
            <a:r>
              <a:rPr lang="en-US" sz="2400" dirty="0" err="1">
                <a:solidFill>
                  <a:schemeClr val="tx1">
                    <a:lumMod val="65000"/>
                    <a:lumOff val="35000"/>
                  </a:schemeClr>
                </a:solidFill>
              </a:rPr>
              <a:t>entery</a:t>
            </a:r>
            <a:r>
              <a:rPr lang="en-US" sz="2400" dirty="0">
                <a:solidFill>
                  <a:schemeClr val="tx1">
                    <a:lumMod val="65000"/>
                    <a:lumOff val="35000"/>
                  </a:schemeClr>
                </a:solidFill>
              </a:rPr>
              <a:t> before revaluation Exchange rate</a:t>
            </a:r>
          </a:p>
        </p:txBody>
      </p:sp>
      <p:sp>
        <p:nvSpPr>
          <p:cNvPr id="5" name="TextBox 4">
            <a:extLst>
              <a:ext uri="{FF2B5EF4-FFF2-40B4-BE49-F238E27FC236}">
                <a16:creationId xmlns:a16="http://schemas.microsoft.com/office/drawing/2014/main" id="{306E7FB1-44A2-65F6-727F-E95CEFD28818}"/>
              </a:ext>
            </a:extLst>
          </p:cNvPr>
          <p:cNvSpPr txBox="1"/>
          <p:nvPr/>
        </p:nvSpPr>
        <p:spPr>
          <a:xfrm>
            <a:off x="4254500" y="170597"/>
            <a:ext cx="5499100" cy="461665"/>
          </a:xfrm>
          <a:prstGeom prst="rect">
            <a:avLst/>
          </a:prstGeom>
          <a:noFill/>
        </p:spPr>
        <p:txBody>
          <a:bodyPr wrap="square" rtlCol="0">
            <a:spAutoFit/>
          </a:bodyPr>
          <a:lstStyle/>
          <a:p>
            <a:r>
              <a:rPr lang="en-US" sz="2400" dirty="0">
                <a:solidFill>
                  <a:srgbClr val="FF0000"/>
                </a:solidFill>
              </a:rPr>
              <a:t>Currency Revaluation</a:t>
            </a:r>
          </a:p>
        </p:txBody>
      </p:sp>
      <p:sp>
        <p:nvSpPr>
          <p:cNvPr id="6" name="TextBox 5">
            <a:extLst>
              <a:ext uri="{FF2B5EF4-FFF2-40B4-BE49-F238E27FC236}">
                <a16:creationId xmlns:a16="http://schemas.microsoft.com/office/drawing/2014/main" id="{20A457C6-B081-F275-3805-0DF4AC4EB23B}"/>
              </a:ext>
            </a:extLst>
          </p:cNvPr>
          <p:cNvSpPr txBox="1"/>
          <p:nvPr/>
        </p:nvSpPr>
        <p:spPr>
          <a:xfrm>
            <a:off x="660400" y="805197"/>
            <a:ext cx="11061700" cy="1323439"/>
          </a:xfrm>
          <a:prstGeom prst="rect">
            <a:avLst/>
          </a:prstGeom>
          <a:noFill/>
        </p:spPr>
        <p:txBody>
          <a:bodyPr wrap="square" rtlCol="0">
            <a:spAutoFit/>
          </a:bodyPr>
          <a:lstStyle/>
          <a:p>
            <a:r>
              <a:rPr lang="en-US" sz="2000" dirty="0"/>
              <a:t>currency revaluation is the process of adjusting the value of foreign currency-denominated account balances (typically assets and liabilities) to reflect current exchange rates at the end of an accounting period. The purpose is to account for fluctuations in exchange rates between the time transactions were recorded and the current reporting date.</a:t>
            </a:r>
          </a:p>
        </p:txBody>
      </p:sp>
    </p:spTree>
    <p:extLst>
      <p:ext uri="{BB962C8B-B14F-4D97-AF65-F5344CB8AC3E}">
        <p14:creationId xmlns:p14="http://schemas.microsoft.com/office/powerpoint/2010/main" val="387766710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82E96-5E5C-36FD-F6CA-64C091474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1837797"/>
            <a:ext cx="11849100" cy="5003799"/>
          </a:xfrm>
          <a:prstGeom prst="rect">
            <a:avLst/>
          </a:prstGeom>
        </p:spPr>
      </p:pic>
      <p:sp>
        <p:nvSpPr>
          <p:cNvPr id="4" name="TextBox 3">
            <a:extLst>
              <a:ext uri="{FF2B5EF4-FFF2-40B4-BE49-F238E27FC236}">
                <a16:creationId xmlns:a16="http://schemas.microsoft.com/office/drawing/2014/main" id="{0BED4233-4E0B-DF19-2441-0BACBA52EEE7}"/>
              </a:ext>
            </a:extLst>
          </p:cNvPr>
          <p:cNvSpPr txBox="1"/>
          <p:nvPr/>
        </p:nvSpPr>
        <p:spPr>
          <a:xfrm>
            <a:off x="3290305" y="127001"/>
            <a:ext cx="6477000" cy="523220"/>
          </a:xfrm>
          <a:prstGeom prst="rect">
            <a:avLst/>
          </a:prstGeom>
          <a:noFill/>
        </p:spPr>
        <p:txBody>
          <a:bodyPr wrap="square" rtlCol="0">
            <a:spAutoFit/>
          </a:bodyPr>
          <a:lstStyle/>
          <a:p>
            <a:r>
              <a:rPr lang="en-US" sz="2800" dirty="0"/>
              <a:t>Update Exchange rate </a:t>
            </a:r>
          </a:p>
        </p:txBody>
      </p:sp>
      <p:sp>
        <p:nvSpPr>
          <p:cNvPr id="5" name="TextBox 4">
            <a:extLst>
              <a:ext uri="{FF2B5EF4-FFF2-40B4-BE49-F238E27FC236}">
                <a16:creationId xmlns:a16="http://schemas.microsoft.com/office/drawing/2014/main" id="{1E813279-C288-748E-C629-59E4630D2478}"/>
              </a:ext>
            </a:extLst>
          </p:cNvPr>
          <p:cNvSpPr txBox="1"/>
          <p:nvPr/>
        </p:nvSpPr>
        <p:spPr>
          <a:xfrm>
            <a:off x="2323597" y="982399"/>
            <a:ext cx="7201905" cy="523220"/>
          </a:xfrm>
          <a:prstGeom prst="rect">
            <a:avLst/>
          </a:prstGeom>
          <a:noFill/>
        </p:spPr>
        <p:txBody>
          <a:bodyPr wrap="square" rtlCol="0">
            <a:spAutoFit/>
          </a:bodyPr>
          <a:lstStyle/>
          <a:p>
            <a:r>
              <a:rPr lang="en-US" sz="2800" b="1" dirty="0">
                <a:solidFill>
                  <a:srgbClr val="FF0000"/>
                </a:solidFill>
              </a:rPr>
              <a:t>Setup → Currencies → Rate → Daily</a:t>
            </a:r>
            <a:endParaRPr lang="en-US" sz="2800" dirty="0"/>
          </a:p>
        </p:txBody>
      </p:sp>
      <p:sp>
        <p:nvSpPr>
          <p:cNvPr id="6" name="Oval 5">
            <a:extLst>
              <a:ext uri="{FF2B5EF4-FFF2-40B4-BE49-F238E27FC236}">
                <a16:creationId xmlns:a16="http://schemas.microsoft.com/office/drawing/2014/main" id="{B1E55775-14BF-4C14-E0B4-401F35B6F335}"/>
              </a:ext>
            </a:extLst>
          </p:cNvPr>
          <p:cNvSpPr/>
          <p:nvPr/>
        </p:nvSpPr>
        <p:spPr>
          <a:xfrm>
            <a:off x="9125452" y="2905780"/>
            <a:ext cx="800100" cy="5232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97822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6BCC10-EBC2-1AA2-BB4B-CBADCCBC3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4000"/>
            <a:ext cx="12192000" cy="4064000"/>
          </a:xfrm>
          <a:prstGeom prst="rect">
            <a:avLst/>
          </a:prstGeom>
        </p:spPr>
      </p:pic>
      <p:sp>
        <p:nvSpPr>
          <p:cNvPr id="4" name="TextBox 3">
            <a:extLst>
              <a:ext uri="{FF2B5EF4-FFF2-40B4-BE49-F238E27FC236}">
                <a16:creationId xmlns:a16="http://schemas.microsoft.com/office/drawing/2014/main" id="{7DD867C1-22B6-2F26-376F-0053CB11DC02}"/>
              </a:ext>
            </a:extLst>
          </p:cNvPr>
          <p:cNvSpPr txBox="1"/>
          <p:nvPr/>
        </p:nvSpPr>
        <p:spPr>
          <a:xfrm>
            <a:off x="2006600" y="330200"/>
            <a:ext cx="6223000" cy="461665"/>
          </a:xfrm>
          <a:prstGeom prst="rect">
            <a:avLst/>
          </a:prstGeom>
          <a:noFill/>
        </p:spPr>
        <p:txBody>
          <a:bodyPr wrap="square" rtlCol="0">
            <a:spAutoFit/>
          </a:bodyPr>
          <a:lstStyle/>
          <a:p>
            <a:r>
              <a:rPr lang="en-US" sz="2400" dirty="0">
                <a:highlight>
                  <a:srgbClr val="00FFFF"/>
                </a:highlight>
              </a:rPr>
              <a:t>Path: Currency                 Revaluation</a:t>
            </a:r>
          </a:p>
        </p:txBody>
      </p:sp>
      <p:cxnSp>
        <p:nvCxnSpPr>
          <p:cNvPr id="10" name="Straight Arrow Connector 9">
            <a:extLst>
              <a:ext uri="{FF2B5EF4-FFF2-40B4-BE49-F238E27FC236}">
                <a16:creationId xmlns:a16="http://schemas.microsoft.com/office/drawing/2014/main" id="{80A797F9-A515-391C-BA41-CA71CF7570A0}"/>
              </a:ext>
            </a:extLst>
          </p:cNvPr>
          <p:cNvCxnSpPr/>
          <p:nvPr/>
        </p:nvCxnSpPr>
        <p:spPr>
          <a:xfrm>
            <a:off x="4089400" y="596900"/>
            <a:ext cx="81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7900187-7722-BB9E-9226-921BEA05360B}"/>
              </a:ext>
            </a:extLst>
          </p:cNvPr>
          <p:cNvSpPr txBox="1"/>
          <p:nvPr/>
        </p:nvSpPr>
        <p:spPr>
          <a:xfrm>
            <a:off x="533400" y="863601"/>
            <a:ext cx="10591800" cy="461665"/>
          </a:xfrm>
          <a:prstGeom prst="rect">
            <a:avLst/>
          </a:prstGeom>
          <a:noFill/>
        </p:spPr>
        <p:txBody>
          <a:bodyPr wrap="square" rtlCol="0">
            <a:spAutoFit/>
          </a:bodyPr>
          <a:lstStyle/>
          <a:p>
            <a:r>
              <a:rPr lang="en-US" sz="2400" dirty="0"/>
              <a:t>Where we put the currency and the accounts we want to revaluate for</a:t>
            </a:r>
          </a:p>
        </p:txBody>
      </p:sp>
      <p:sp>
        <p:nvSpPr>
          <p:cNvPr id="12" name="TextBox 11">
            <a:extLst>
              <a:ext uri="{FF2B5EF4-FFF2-40B4-BE49-F238E27FC236}">
                <a16:creationId xmlns:a16="http://schemas.microsoft.com/office/drawing/2014/main" id="{6A1F6580-DAD5-78F4-E586-80ED9A87EA6D}"/>
              </a:ext>
            </a:extLst>
          </p:cNvPr>
          <p:cNvSpPr txBox="1"/>
          <p:nvPr/>
        </p:nvSpPr>
        <p:spPr>
          <a:xfrm>
            <a:off x="825500" y="1551801"/>
            <a:ext cx="10096500" cy="1015663"/>
          </a:xfrm>
          <a:prstGeom prst="rect">
            <a:avLst/>
          </a:prstGeom>
          <a:noFill/>
        </p:spPr>
        <p:txBody>
          <a:bodyPr wrap="square" rtlCol="0">
            <a:spAutoFit/>
          </a:bodyPr>
          <a:lstStyle/>
          <a:p>
            <a:r>
              <a:rPr lang="en-US" sz="2000" dirty="0"/>
              <a:t>evaluation generates journal entries to account for unrealized gains or losses, ensuring that the financial statements accurately reflect the correct value of foreign currency balances based on up-to-date exchange rates.</a:t>
            </a:r>
          </a:p>
        </p:txBody>
      </p:sp>
    </p:spTree>
    <p:extLst>
      <p:ext uri="{BB962C8B-B14F-4D97-AF65-F5344CB8AC3E}">
        <p14:creationId xmlns:p14="http://schemas.microsoft.com/office/powerpoint/2010/main" val="103022076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41EB0A-6EDD-9BEC-9EFF-323BF16C0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023602"/>
            <a:ext cx="11868150" cy="5681998"/>
          </a:xfrm>
          <a:prstGeom prst="rect">
            <a:avLst/>
          </a:prstGeom>
        </p:spPr>
      </p:pic>
      <p:sp>
        <p:nvSpPr>
          <p:cNvPr id="4" name="TextBox 3">
            <a:extLst>
              <a:ext uri="{FF2B5EF4-FFF2-40B4-BE49-F238E27FC236}">
                <a16:creationId xmlns:a16="http://schemas.microsoft.com/office/drawing/2014/main" id="{66E489B3-57A6-04C6-BB05-514FA6CD935A}"/>
              </a:ext>
            </a:extLst>
          </p:cNvPr>
          <p:cNvSpPr txBox="1"/>
          <p:nvPr/>
        </p:nvSpPr>
        <p:spPr>
          <a:xfrm>
            <a:off x="3752850" y="285750"/>
            <a:ext cx="6267450" cy="523220"/>
          </a:xfrm>
          <a:prstGeom prst="rect">
            <a:avLst/>
          </a:prstGeom>
          <a:noFill/>
        </p:spPr>
        <p:txBody>
          <a:bodyPr wrap="square" rtlCol="0">
            <a:spAutoFit/>
          </a:bodyPr>
          <a:lstStyle/>
          <a:p>
            <a:r>
              <a:rPr lang="en-US" sz="2800">
                <a:highlight>
                  <a:srgbClr val="FFFF00"/>
                </a:highlight>
              </a:rPr>
              <a:t>HEADER INFORMATION</a:t>
            </a:r>
          </a:p>
        </p:txBody>
      </p:sp>
    </p:spTree>
    <p:extLst>
      <p:ext uri="{BB962C8B-B14F-4D97-AF65-F5344CB8AC3E}">
        <p14:creationId xmlns:p14="http://schemas.microsoft.com/office/powerpoint/2010/main" val="281131872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71A5D-3865-9F39-00EA-7338CADAC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203040"/>
            <a:ext cx="11645899" cy="2286319"/>
          </a:xfrm>
          <a:prstGeom prst="rect">
            <a:avLst/>
          </a:prstGeom>
        </p:spPr>
      </p:pic>
      <p:pic>
        <p:nvPicPr>
          <p:cNvPr id="5" name="Picture 4">
            <a:extLst>
              <a:ext uri="{FF2B5EF4-FFF2-40B4-BE49-F238E27FC236}">
                <a16:creationId xmlns:a16="http://schemas.microsoft.com/office/drawing/2014/main" id="{DCA19A34-EDC3-294C-43A3-EB2F9D4CD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9501"/>
            <a:ext cx="11963399" cy="4991797"/>
          </a:xfrm>
          <a:prstGeom prst="rect">
            <a:avLst/>
          </a:prstGeom>
        </p:spPr>
      </p:pic>
    </p:spTree>
    <p:extLst>
      <p:ext uri="{BB962C8B-B14F-4D97-AF65-F5344CB8AC3E}">
        <p14:creationId xmlns:p14="http://schemas.microsoft.com/office/powerpoint/2010/main" val="23823028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6107C-0FBF-9123-C190-7ED6B5957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1231900"/>
            <a:ext cx="12090399" cy="5626100"/>
          </a:xfrm>
          <a:prstGeom prst="rect">
            <a:avLst/>
          </a:prstGeom>
        </p:spPr>
      </p:pic>
      <p:sp>
        <p:nvSpPr>
          <p:cNvPr id="4" name="TextBox 3">
            <a:extLst>
              <a:ext uri="{FF2B5EF4-FFF2-40B4-BE49-F238E27FC236}">
                <a16:creationId xmlns:a16="http://schemas.microsoft.com/office/drawing/2014/main" id="{F34B9EBB-96F3-836C-9268-28F09AFDEF01}"/>
              </a:ext>
            </a:extLst>
          </p:cNvPr>
          <p:cNvSpPr txBox="1"/>
          <p:nvPr/>
        </p:nvSpPr>
        <p:spPr>
          <a:xfrm>
            <a:off x="1143000" y="127000"/>
            <a:ext cx="9372600" cy="954107"/>
          </a:xfrm>
          <a:prstGeom prst="rect">
            <a:avLst/>
          </a:prstGeom>
          <a:noFill/>
        </p:spPr>
        <p:txBody>
          <a:bodyPr wrap="square" rtlCol="0">
            <a:spAutoFit/>
          </a:bodyPr>
          <a:lstStyle/>
          <a:p>
            <a:r>
              <a:rPr lang="en-US" sz="2800" dirty="0"/>
              <a:t>New </a:t>
            </a:r>
            <a:r>
              <a:rPr lang="en-US" sz="2800" dirty="0" err="1"/>
              <a:t>entery</a:t>
            </a:r>
            <a:r>
              <a:rPr lang="en-US" sz="2800" dirty="0"/>
              <a:t> showing the difference between old and new exchange rate </a:t>
            </a:r>
          </a:p>
        </p:txBody>
      </p:sp>
    </p:spTree>
    <p:extLst>
      <p:ext uri="{BB962C8B-B14F-4D97-AF65-F5344CB8AC3E}">
        <p14:creationId xmlns:p14="http://schemas.microsoft.com/office/powerpoint/2010/main" val="197448644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E09208-E787-C3A3-CD53-2AB56B3C5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3300"/>
            <a:ext cx="5473700" cy="5676900"/>
          </a:xfrm>
          <a:prstGeom prst="rect">
            <a:avLst/>
          </a:prstGeom>
        </p:spPr>
      </p:pic>
      <p:pic>
        <p:nvPicPr>
          <p:cNvPr id="5" name="Picture 4">
            <a:extLst>
              <a:ext uri="{FF2B5EF4-FFF2-40B4-BE49-F238E27FC236}">
                <a16:creationId xmlns:a16="http://schemas.microsoft.com/office/drawing/2014/main" id="{85D0F4D9-6B85-57E3-0C76-88954EA84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700" y="914400"/>
            <a:ext cx="6718300" cy="5765800"/>
          </a:xfrm>
          <a:prstGeom prst="rect">
            <a:avLst/>
          </a:prstGeom>
        </p:spPr>
      </p:pic>
      <p:sp>
        <p:nvSpPr>
          <p:cNvPr id="6" name="TextBox 5">
            <a:extLst>
              <a:ext uri="{FF2B5EF4-FFF2-40B4-BE49-F238E27FC236}">
                <a16:creationId xmlns:a16="http://schemas.microsoft.com/office/drawing/2014/main" id="{688E298F-2851-01D3-35C9-DA5A35DFEE79}"/>
              </a:ext>
            </a:extLst>
          </p:cNvPr>
          <p:cNvSpPr txBox="1"/>
          <p:nvPr/>
        </p:nvSpPr>
        <p:spPr>
          <a:xfrm>
            <a:off x="2755900" y="177800"/>
            <a:ext cx="5473700" cy="461665"/>
          </a:xfrm>
          <a:prstGeom prst="rect">
            <a:avLst/>
          </a:prstGeom>
          <a:noFill/>
        </p:spPr>
        <p:txBody>
          <a:bodyPr wrap="square" rtlCol="0">
            <a:spAutoFit/>
          </a:bodyPr>
          <a:lstStyle/>
          <a:p>
            <a:r>
              <a:rPr lang="en-US" sz="2400" dirty="0">
                <a:solidFill>
                  <a:schemeClr val="accent2"/>
                </a:solidFill>
              </a:rPr>
              <a:t>Change currency of unposted Journal</a:t>
            </a:r>
          </a:p>
        </p:txBody>
      </p:sp>
      <p:sp>
        <p:nvSpPr>
          <p:cNvPr id="7" name="Arrow: Down 6">
            <a:extLst>
              <a:ext uri="{FF2B5EF4-FFF2-40B4-BE49-F238E27FC236}">
                <a16:creationId xmlns:a16="http://schemas.microsoft.com/office/drawing/2014/main" id="{1F6DD656-D855-0C95-B451-13A2545A7E97}"/>
              </a:ext>
            </a:extLst>
          </p:cNvPr>
          <p:cNvSpPr/>
          <p:nvPr/>
        </p:nvSpPr>
        <p:spPr>
          <a:xfrm>
            <a:off x="5765800" y="5467350"/>
            <a:ext cx="330200" cy="6858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5704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FF303-02F4-A679-0D54-A949DEC99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77769" cy="6858000"/>
          </a:xfrm>
          <a:prstGeom prst="rect">
            <a:avLst/>
          </a:prstGeom>
        </p:spPr>
      </p:pic>
      <p:pic>
        <p:nvPicPr>
          <p:cNvPr id="5" name="Picture 4">
            <a:extLst>
              <a:ext uri="{FF2B5EF4-FFF2-40B4-BE49-F238E27FC236}">
                <a16:creationId xmlns:a16="http://schemas.microsoft.com/office/drawing/2014/main" id="{2566C590-F2DC-941F-B996-1C4603779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6096000" cy="6629400"/>
          </a:xfrm>
          <a:prstGeom prst="rect">
            <a:avLst/>
          </a:prstGeom>
        </p:spPr>
      </p:pic>
    </p:spTree>
    <p:extLst>
      <p:ext uri="{BB962C8B-B14F-4D97-AF65-F5344CB8AC3E}">
        <p14:creationId xmlns:p14="http://schemas.microsoft.com/office/powerpoint/2010/main" val="34123084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6D5EE6-51AF-3658-73B0-167F35C9F9B4}"/>
              </a:ext>
            </a:extLst>
          </p:cNvPr>
          <p:cNvSpPr txBox="1"/>
          <p:nvPr/>
        </p:nvSpPr>
        <p:spPr>
          <a:xfrm>
            <a:off x="323850" y="400050"/>
            <a:ext cx="10572750" cy="1200329"/>
          </a:xfrm>
          <a:prstGeom prst="rect">
            <a:avLst/>
          </a:prstGeom>
          <a:noFill/>
        </p:spPr>
        <p:txBody>
          <a:bodyPr wrap="square" rtlCol="0">
            <a:spAutoFit/>
          </a:bodyPr>
          <a:lstStyle>
            <a:defPPr>
              <a:defRPr lang="en-US"/>
            </a:defPPr>
          </a:lstStyle>
          <a:p>
            <a:r>
              <a:rPr lang="en-US" sz="1800" b="0" i="0">
                <a:solidFill>
                  <a:srgbClr val="FF0000"/>
                </a:solidFill>
                <a:effectLst/>
                <a:latin typeface="Verdana" panose="020B0604030504040204" pitchFamily="34" charset="0"/>
              </a:rPr>
              <a:t>You can enter manual journal entries using an entered currency using the</a:t>
            </a:r>
            <a:r>
              <a:rPr lang="en-US" b="0" i="0">
                <a:solidFill>
                  <a:srgbClr val="FF0000"/>
                </a:solidFill>
                <a:effectLst/>
                <a:latin typeface="Arial" panose="020B0604020202020204" pitchFamily="34" charset="0"/>
              </a:rPr>
              <a:t> </a:t>
            </a:r>
            <a:r>
              <a:rPr lang="en-US" sz="1800" b="1" i="0">
                <a:solidFill>
                  <a:srgbClr val="FF0000"/>
                </a:solidFill>
                <a:effectLst/>
                <a:latin typeface="Verdana" panose="020B0604030504040204" pitchFamily="34" charset="0"/>
              </a:rPr>
              <a:t>Enter Journals</a:t>
            </a:r>
            <a:r>
              <a:rPr lang="en-US" b="0" i="0">
                <a:solidFill>
                  <a:srgbClr val="FF0000"/>
                </a:solidFill>
                <a:effectLst/>
                <a:latin typeface="Arial" panose="020B0604020202020204" pitchFamily="34" charset="0"/>
              </a:rPr>
              <a:t> </a:t>
            </a:r>
            <a:r>
              <a:rPr lang="en-US" sz="1800" b="0" i="0">
                <a:solidFill>
                  <a:srgbClr val="FF0000"/>
                </a:solidFill>
                <a:effectLst/>
                <a:latin typeface="Verdana" panose="020B0604030504040204" pitchFamily="34" charset="0"/>
              </a:rPr>
              <a:t>page. An entered currency is a currency that is not the ledger currency. If you use reporting currencies (journal or subledger level), an entered currency is a currency that is not the currency of the reporting currency.</a:t>
            </a:r>
            <a:r>
              <a:rPr lang="en-US" b="0" i="0">
                <a:solidFill>
                  <a:srgbClr val="FF0000"/>
                </a:solidFill>
                <a:effectLst/>
                <a:latin typeface="Arial" panose="020B0604020202020204" pitchFamily="34" charset="0"/>
              </a:rPr>
              <a:t> </a:t>
            </a:r>
            <a:endParaRPr lang="en-US">
              <a:solidFill>
                <a:srgbClr val="FF0000"/>
              </a:solidFill>
            </a:endParaRPr>
          </a:p>
        </p:txBody>
      </p:sp>
      <p:pic>
        <p:nvPicPr>
          <p:cNvPr id="6" name="Picture 5">
            <a:extLst>
              <a:ext uri="{FF2B5EF4-FFF2-40B4-BE49-F238E27FC236}">
                <a16:creationId xmlns:a16="http://schemas.microsoft.com/office/drawing/2014/main" id="{C9DFABDF-CC78-FF15-7209-71F04C4E0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1962329"/>
            <a:ext cx="12058650" cy="4724221"/>
          </a:xfrm>
          <a:prstGeom prst="rect">
            <a:avLst/>
          </a:prstGeom>
        </p:spPr>
      </p:pic>
      <p:sp>
        <p:nvSpPr>
          <p:cNvPr id="7" name="Arrow: Down 6">
            <a:extLst>
              <a:ext uri="{FF2B5EF4-FFF2-40B4-BE49-F238E27FC236}">
                <a16:creationId xmlns:a16="http://schemas.microsoft.com/office/drawing/2014/main" id="{0770927B-7F85-26A6-FDF5-13A234201266}"/>
              </a:ext>
            </a:extLst>
          </p:cNvPr>
          <p:cNvSpPr/>
          <p:nvPr/>
        </p:nvSpPr>
        <p:spPr>
          <a:xfrm>
            <a:off x="8316686" y="1600379"/>
            <a:ext cx="275771" cy="692878"/>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9pPr>
          </a:lstStyle>
          <a:p>
            <a:pPr algn="ctr"/>
            <a:endParaRPr lang="en-US"/>
          </a:p>
        </p:txBody>
      </p:sp>
    </p:spTree>
    <p:extLst>
      <p:ext uri="{BB962C8B-B14F-4D97-AF65-F5344CB8AC3E}">
        <p14:creationId xmlns:p14="http://schemas.microsoft.com/office/powerpoint/2010/main" val="4064272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2CC60-D425-0868-7A1B-7AC71F60DF9A}"/>
              </a:ext>
            </a:extLst>
          </p:cNvPr>
          <p:cNvSpPr txBox="1"/>
          <p:nvPr/>
        </p:nvSpPr>
        <p:spPr>
          <a:xfrm>
            <a:off x="609600" y="0"/>
            <a:ext cx="5848350" cy="1077218"/>
          </a:xfrm>
          <a:prstGeom prst="rect">
            <a:avLst/>
          </a:prstGeom>
          <a:noFill/>
        </p:spPr>
        <p:txBody>
          <a:bodyPr wrap="square" rtlCol="0">
            <a:spAutoFit/>
          </a:bodyPr>
          <a:lstStyle>
            <a:defPPr>
              <a:defRPr lang="en-US"/>
            </a:defPPr>
          </a:lstStyle>
          <a:p>
            <a:r>
              <a:rPr lang="en-US" sz="3200" dirty="0">
                <a:solidFill>
                  <a:srgbClr val="00CC99"/>
                </a:solidFill>
              </a:rPr>
              <a:t>GL REPORTS</a:t>
            </a:r>
          </a:p>
          <a:p>
            <a:endParaRPr lang="en-US" sz="3200" dirty="0"/>
          </a:p>
        </p:txBody>
      </p:sp>
      <p:graphicFrame>
        <p:nvGraphicFramePr>
          <p:cNvPr id="5" name="Diagram 4">
            <a:extLst>
              <a:ext uri="{FF2B5EF4-FFF2-40B4-BE49-F238E27FC236}">
                <a16:creationId xmlns:a16="http://schemas.microsoft.com/office/drawing/2014/main" id="{1D3E8ED8-FEEC-742D-4631-2E7C40F27C28}"/>
              </a:ext>
            </a:extLst>
          </p:cNvPr>
          <p:cNvGraphicFramePr/>
          <p:nvPr>
            <p:extLst>
              <p:ext uri="{D42A27DB-BD31-4B8C-83A1-F6EECF244321}">
                <p14:modId xmlns:p14="http://schemas.microsoft.com/office/powerpoint/2010/main" val="923433107"/>
              </p:ext>
            </p:extLst>
          </p:nvPr>
        </p:nvGraphicFramePr>
        <p:xfrm>
          <a:off x="2952750" y="369332"/>
          <a:ext cx="8629650" cy="576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E195B25-4ACA-3F83-608C-BCA30D9D0696}"/>
              </a:ext>
            </a:extLst>
          </p:cNvPr>
          <p:cNvSpPr txBox="1"/>
          <p:nvPr/>
        </p:nvSpPr>
        <p:spPr>
          <a:xfrm>
            <a:off x="838200" y="819150"/>
            <a:ext cx="3162300" cy="4524315"/>
          </a:xfrm>
          <a:prstGeom prst="rect">
            <a:avLst/>
          </a:prstGeom>
          <a:noFill/>
        </p:spPr>
        <p:txBody>
          <a:bodyPr wrap="square" rtlCol="0">
            <a:spAutoFit/>
          </a:bodyPr>
          <a:lstStyle>
            <a:defPPr>
              <a:defRPr lang="en-US"/>
            </a:defPPr>
          </a:lstStyle>
          <a:p>
            <a:r>
              <a:rPr lang="en-US" sz="3200" dirty="0">
                <a:solidFill>
                  <a:schemeClr val="accent2">
                    <a:lumMod val="75000"/>
                  </a:schemeClr>
                </a:solidFill>
              </a:rPr>
              <a:t>are used for tracking and analyzing financial data. These reports support financial monitoring, compliance, and decision-making.</a:t>
            </a:r>
          </a:p>
        </p:txBody>
      </p:sp>
    </p:spTree>
    <p:extLst>
      <p:ext uri="{BB962C8B-B14F-4D97-AF65-F5344CB8AC3E}">
        <p14:creationId xmlns:p14="http://schemas.microsoft.com/office/powerpoint/2010/main" val="32198711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48ED96-3D69-4EBE-D35C-402C6DE6F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3714545"/>
            <a:ext cx="11772900" cy="2934109"/>
          </a:xfrm>
          <a:prstGeom prst="rect">
            <a:avLst/>
          </a:prstGeom>
        </p:spPr>
      </p:pic>
      <p:sp>
        <p:nvSpPr>
          <p:cNvPr id="4" name="TextBox 3">
            <a:extLst>
              <a:ext uri="{FF2B5EF4-FFF2-40B4-BE49-F238E27FC236}">
                <a16:creationId xmlns:a16="http://schemas.microsoft.com/office/drawing/2014/main" id="{0EF1067E-E84D-F0E1-AB02-50104CE132E4}"/>
              </a:ext>
            </a:extLst>
          </p:cNvPr>
          <p:cNvSpPr txBox="1"/>
          <p:nvPr/>
        </p:nvSpPr>
        <p:spPr>
          <a:xfrm>
            <a:off x="4838700" y="794121"/>
            <a:ext cx="1657350" cy="584775"/>
          </a:xfrm>
          <a:prstGeom prst="rect">
            <a:avLst/>
          </a:prstGeom>
          <a:noFill/>
        </p:spPr>
        <p:txBody>
          <a:bodyPr wrap="square" rtlCol="0">
            <a:spAutoFit/>
          </a:bodyPr>
          <a:lstStyle>
            <a:defPPr>
              <a:defRPr lang="en-US"/>
            </a:defPPr>
          </a:lstStyle>
          <a:p>
            <a:r>
              <a:rPr lang="en-US" sz="3200" dirty="0"/>
              <a:t>GL</a:t>
            </a:r>
            <a:r>
              <a:rPr lang="en-US" sz="2400" dirty="0"/>
              <a:t> Reports</a:t>
            </a:r>
            <a:endParaRPr lang="en-US" dirty="0"/>
          </a:p>
        </p:txBody>
      </p:sp>
      <p:sp>
        <p:nvSpPr>
          <p:cNvPr id="5" name="TextBox 4">
            <a:extLst>
              <a:ext uri="{FF2B5EF4-FFF2-40B4-BE49-F238E27FC236}">
                <a16:creationId xmlns:a16="http://schemas.microsoft.com/office/drawing/2014/main" id="{2E10FF66-C200-B81E-5E21-90A816E27BE7}"/>
              </a:ext>
            </a:extLst>
          </p:cNvPr>
          <p:cNvSpPr txBox="1"/>
          <p:nvPr/>
        </p:nvSpPr>
        <p:spPr>
          <a:xfrm>
            <a:off x="628650" y="1885001"/>
            <a:ext cx="10191750" cy="1323439"/>
          </a:xfrm>
          <a:prstGeom prst="rect">
            <a:avLst/>
          </a:prstGeom>
          <a:noFill/>
        </p:spPr>
        <p:txBody>
          <a:bodyPr wrap="square" rtlCol="0">
            <a:spAutoFit/>
          </a:bodyPr>
          <a:lstStyle>
            <a:defPPr>
              <a:defRPr lang="en-US"/>
            </a:defPPr>
          </a:lstStyle>
          <a:p>
            <a:r>
              <a:rPr lang="en-US" sz="4000">
                <a:solidFill>
                  <a:srgbClr val="C00000"/>
                </a:solidFill>
              </a:rPr>
              <a:t>From view &gt; requests &gt; submit new request  &gt; single requests</a:t>
            </a:r>
          </a:p>
        </p:txBody>
      </p:sp>
    </p:spTree>
    <p:extLst>
      <p:ext uri="{BB962C8B-B14F-4D97-AF65-F5344CB8AC3E}">
        <p14:creationId xmlns:p14="http://schemas.microsoft.com/office/powerpoint/2010/main" val="10205537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46620-810F-D7EE-C6B6-06EAAFDCE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4" y="346364"/>
            <a:ext cx="11416145" cy="5805054"/>
          </a:xfrm>
          <a:prstGeom prst="rect">
            <a:avLst/>
          </a:prstGeom>
        </p:spPr>
      </p:pic>
      <p:sp>
        <p:nvSpPr>
          <p:cNvPr id="2" name="Arrow: Down 1">
            <a:extLst>
              <a:ext uri="{FF2B5EF4-FFF2-40B4-BE49-F238E27FC236}">
                <a16:creationId xmlns:a16="http://schemas.microsoft.com/office/drawing/2014/main" id="{98AD3904-3FBA-7DEE-D537-3C2B8059C417}"/>
              </a:ext>
            </a:extLst>
          </p:cNvPr>
          <p:cNvSpPr/>
          <p:nvPr/>
        </p:nvSpPr>
        <p:spPr>
          <a:xfrm>
            <a:off x="1510145" y="3934691"/>
            <a:ext cx="581891" cy="110836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8040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21261-5A4E-D0BE-B2E7-365C2A0737CE}"/>
              </a:ext>
            </a:extLst>
          </p:cNvPr>
          <p:cNvSpPr/>
          <p:nvPr/>
        </p:nvSpPr>
        <p:spPr>
          <a:xfrm>
            <a:off x="3467100" y="737523"/>
            <a:ext cx="3162300" cy="7239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65000"/>
                    <a:lumOff val="35000"/>
                  </a:schemeClr>
                </a:solidFill>
              </a:rPr>
              <a:t>Trail Balance Report</a:t>
            </a:r>
          </a:p>
        </p:txBody>
      </p:sp>
      <p:sp>
        <p:nvSpPr>
          <p:cNvPr id="3" name="TextBox 2">
            <a:extLst>
              <a:ext uri="{FF2B5EF4-FFF2-40B4-BE49-F238E27FC236}">
                <a16:creationId xmlns:a16="http://schemas.microsoft.com/office/drawing/2014/main" id="{7B05E64C-B975-9F8B-EC4A-0AC93EE15AD6}"/>
              </a:ext>
            </a:extLst>
          </p:cNvPr>
          <p:cNvSpPr txBox="1"/>
          <p:nvPr/>
        </p:nvSpPr>
        <p:spPr>
          <a:xfrm>
            <a:off x="933450" y="2133600"/>
            <a:ext cx="10325100" cy="2308324"/>
          </a:xfrm>
          <a:prstGeom prst="rect">
            <a:avLst/>
          </a:prstGeom>
          <a:noFill/>
        </p:spPr>
        <p:txBody>
          <a:bodyPr wrap="square" rtlCol="0">
            <a:spAutoFit/>
          </a:bodyPr>
          <a:lstStyle/>
          <a:p>
            <a:r>
              <a:rPr lang="en-US" sz="2400" dirty="0" err="1"/>
              <a:t>ATrial</a:t>
            </a:r>
            <a:r>
              <a:rPr lang="en-US" sz="2400" dirty="0"/>
              <a:t> Balance Report is a financial report that provides a summary of the balances of all general ledger accounts for a specified period. It displays the total debits and credits for each account, along with the beginning and ending balances. The report is used to ensure that the general ledger is balanced, meaning that total debits equal total credits, which is critical for accurate financial reporting.</a:t>
            </a:r>
          </a:p>
        </p:txBody>
      </p:sp>
      <p:sp>
        <p:nvSpPr>
          <p:cNvPr id="4" name="TextBox 3">
            <a:extLst>
              <a:ext uri="{FF2B5EF4-FFF2-40B4-BE49-F238E27FC236}">
                <a16:creationId xmlns:a16="http://schemas.microsoft.com/office/drawing/2014/main" id="{17A72CA0-111F-78DC-CBFB-78DBFBB9659B}"/>
              </a:ext>
            </a:extLst>
          </p:cNvPr>
          <p:cNvSpPr txBox="1"/>
          <p:nvPr/>
        </p:nvSpPr>
        <p:spPr>
          <a:xfrm>
            <a:off x="933450" y="4515048"/>
            <a:ext cx="9893300" cy="1200329"/>
          </a:xfrm>
          <a:prstGeom prst="rect">
            <a:avLst/>
          </a:prstGeom>
          <a:noFill/>
        </p:spPr>
        <p:txBody>
          <a:bodyPr wrap="square" rtlCol="0">
            <a:spAutoFit/>
          </a:bodyPr>
          <a:lstStyle/>
          <a:p>
            <a:r>
              <a:rPr lang="en-US" sz="2400" dirty="0"/>
              <a:t>This report helps verify the accuracy of financial transactions and is often used as a preliminary step before generating financial statements, such as the income statement and balance sheet.</a:t>
            </a:r>
          </a:p>
        </p:txBody>
      </p:sp>
    </p:spTree>
    <p:extLst>
      <p:ext uri="{BB962C8B-B14F-4D97-AF65-F5344CB8AC3E}">
        <p14:creationId xmlns:p14="http://schemas.microsoft.com/office/powerpoint/2010/main" val="416550263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F2ABA6-3DF2-1644-DC07-1A2EDFAC5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435167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F8522-E392-8B0B-EC11-BCA1B2B9B2D5}"/>
              </a:ext>
            </a:extLst>
          </p:cNvPr>
          <p:cNvSpPr txBox="1"/>
          <p:nvPr/>
        </p:nvSpPr>
        <p:spPr>
          <a:xfrm>
            <a:off x="742950" y="430055"/>
            <a:ext cx="11449050" cy="4708981"/>
          </a:xfrm>
          <a:prstGeom prst="rect">
            <a:avLst/>
          </a:prstGeom>
          <a:noFill/>
        </p:spPr>
        <p:txBody>
          <a:bodyPr wrap="square" rtlCol="0">
            <a:spAutoFit/>
          </a:bodyPr>
          <a:lstStyle/>
          <a:p>
            <a:r>
              <a:rPr lang="en-US" sz="2800">
                <a:solidFill>
                  <a:srgbClr val="FF0000"/>
                </a:solidFill>
              </a:rPr>
              <a:t>                                            Enter Journal Lines</a:t>
            </a:r>
            <a:r>
              <a:rPr lang="en-US" sz="2400">
                <a:solidFill>
                  <a:srgbClr val="FF0000"/>
                </a:solidFill>
              </a:rPr>
              <a:t>:</a:t>
            </a:r>
          </a:p>
          <a:p>
            <a:r>
              <a:rPr lang="en-US" sz="2400"/>
              <a:t>Specify the Account number (GL code combination)</a:t>
            </a:r>
          </a:p>
          <a:p>
            <a:r>
              <a:rPr lang="en-US" sz="2400"/>
              <a:t>Enter Debit and Credit amounts</a:t>
            </a:r>
          </a:p>
          <a:p>
            <a:r>
              <a:rPr lang="en-US" sz="2400"/>
              <a:t>Ensure that Debits equal Credits for a balanced entry</a:t>
            </a:r>
          </a:p>
          <a:p>
            <a:endParaRPr lang="en-US" sz="2400"/>
          </a:p>
          <a:p>
            <a:r>
              <a:rPr lang="en-US" sz="2800">
                <a:solidFill>
                  <a:srgbClr val="FF0000"/>
                </a:solidFill>
              </a:rPr>
              <a:t>                                            Validate the Journal:</a:t>
            </a:r>
          </a:p>
          <a:p>
            <a:r>
              <a:rPr lang="en-US" sz="2400"/>
              <a:t>Once the journal is entered, you can run a validation to ensure the entry is complete and accurate</a:t>
            </a:r>
          </a:p>
          <a:p>
            <a:endParaRPr lang="en-US" sz="2400"/>
          </a:p>
          <a:p>
            <a:r>
              <a:rPr lang="en-US" sz="2800">
                <a:solidFill>
                  <a:srgbClr val="FF0000"/>
                </a:solidFill>
              </a:rPr>
              <a:t>                                             Post the Journal:</a:t>
            </a:r>
          </a:p>
          <a:p>
            <a:r>
              <a:rPr lang="en-US" sz="2400"/>
              <a:t>After validation, post the journal by selecting Post</a:t>
            </a:r>
          </a:p>
          <a:p>
            <a:r>
              <a:rPr lang="en-US" sz="2400"/>
              <a:t>This updates the General Ledger and makes the entry part of the financial reports</a:t>
            </a:r>
            <a:r>
              <a:rPr lang="en-US"/>
              <a:t>.</a:t>
            </a:r>
          </a:p>
        </p:txBody>
      </p:sp>
    </p:spTree>
    <p:extLst>
      <p:ext uri="{BB962C8B-B14F-4D97-AF65-F5344CB8AC3E}">
        <p14:creationId xmlns:p14="http://schemas.microsoft.com/office/powerpoint/2010/main" val="303103096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FD76D-B513-7600-5EFB-10E889CB7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466850"/>
            <a:ext cx="11296650" cy="5162550"/>
          </a:xfrm>
          <a:prstGeom prst="rect">
            <a:avLst/>
          </a:prstGeom>
        </p:spPr>
      </p:pic>
      <p:sp>
        <p:nvSpPr>
          <p:cNvPr id="4" name="TextBox 3">
            <a:extLst>
              <a:ext uri="{FF2B5EF4-FFF2-40B4-BE49-F238E27FC236}">
                <a16:creationId xmlns:a16="http://schemas.microsoft.com/office/drawing/2014/main" id="{61743389-F09C-FBA4-3063-B43BCF449CCF}"/>
              </a:ext>
            </a:extLst>
          </p:cNvPr>
          <p:cNvSpPr txBox="1"/>
          <p:nvPr/>
        </p:nvSpPr>
        <p:spPr>
          <a:xfrm>
            <a:off x="762000" y="552450"/>
            <a:ext cx="9315450" cy="646331"/>
          </a:xfrm>
          <a:prstGeom prst="rect">
            <a:avLst/>
          </a:prstGeom>
          <a:noFill/>
        </p:spPr>
        <p:txBody>
          <a:bodyPr wrap="square" rtlCol="0">
            <a:spAutoFit/>
          </a:bodyPr>
          <a:lstStyle>
            <a:defPPr>
              <a:defRPr lang="en-US"/>
            </a:defPPr>
          </a:lstStyle>
          <a:p>
            <a:r>
              <a:rPr lang="en-US" dirty="0"/>
              <a:t>	</a:t>
            </a:r>
            <a:r>
              <a:rPr lang="en-US" sz="3600" dirty="0" err="1">
                <a:solidFill>
                  <a:schemeClr val="accent2"/>
                </a:solidFill>
              </a:rPr>
              <a:t>Researsh</a:t>
            </a:r>
            <a:r>
              <a:rPr lang="en-US" sz="3600" dirty="0">
                <a:solidFill>
                  <a:schemeClr val="accent2"/>
                </a:solidFill>
              </a:rPr>
              <a:t> by request ID of report   </a:t>
            </a:r>
            <a:endParaRPr lang="en-US" dirty="0">
              <a:solidFill>
                <a:schemeClr val="accent2"/>
              </a:solidFill>
            </a:endParaRPr>
          </a:p>
        </p:txBody>
      </p:sp>
      <p:sp>
        <p:nvSpPr>
          <p:cNvPr id="2" name="Arrow: Down 1">
            <a:extLst>
              <a:ext uri="{FF2B5EF4-FFF2-40B4-BE49-F238E27FC236}">
                <a16:creationId xmlns:a16="http://schemas.microsoft.com/office/drawing/2014/main" id="{79539314-D2B1-8843-B679-6BC75634BEC2}"/>
              </a:ext>
            </a:extLst>
          </p:cNvPr>
          <p:cNvSpPr/>
          <p:nvPr/>
        </p:nvSpPr>
        <p:spPr>
          <a:xfrm>
            <a:off x="8712200" y="5168900"/>
            <a:ext cx="317500" cy="6731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68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5BA86-1E56-960C-BE99-D60F8EFE7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283"/>
            <a:ext cx="12192000" cy="4317434"/>
          </a:xfrm>
          <a:prstGeom prst="rect">
            <a:avLst/>
          </a:prstGeom>
        </p:spPr>
      </p:pic>
    </p:spTree>
    <p:extLst>
      <p:ext uri="{BB962C8B-B14F-4D97-AF65-F5344CB8AC3E}">
        <p14:creationId xmlns:p14="http://schemas.microsoft.com/office/powerpoint/2010/main" val="20842879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C5F626C-818A-3397-9733-3A067A759100}"/>
              </a:ext>
            </a:extLst>
          </p:cNvPr>
          <p:cNvSpPr/>
          <p:nvPr/>
        </p:nvSpPr>
        <p:spPr>
          <a:xfrm>
            <a:off x="2959100" y="696610"/>
            <a:ext cx="4699000" cy="927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Account Analysis Report</a:t>
            </a:r>
          </a:p>
        </p:txBody>
      </p:sp>
      <p:sp>
        <p:nvSpPr>
          <p:cNvPr id="3" name="TextBox 2">
            <a:extLst>
              <a:ext uri="{FF2B5EF4-FFF2-40B4-BE49-F238E27FC236}">
                <a16:creationId xmlns:a16="http://schemas.microsoft.com/office/drawing/2014/main" id="{8327CF08-7E45-ED97-F533-487F27F90A78}"/>
              </a:ext>
            </a:extLst>
          </p:cNvPr>
          <p:cNvSpPr txBox="1"/>
          <p:nvPr/>
        </p:nvSpPr>
        <p:spPr>
          <a:xfrm>
            <a:off x="1219200" y="2218720"/>
            <a:ext cx="9525000" cy="1569660"/>
          </a:xfrm>
          <a:prstGeom prst="rect">
            <a:avLst/>
          </a:prstGeom>
          <a:noFill/>
        </p:spPr>
        <p:txBody>
          <a:bodyPr wrap="square" rtlCol="0">
            <a:spAutoFit/>
          </a:bodyPr>
          <a:lstStyle/>
          <a:p>
            <a:r>
              <a:rPr lang="en-US" sz="2400" dirty="0"/>
              <a:t>An account Analysis Report is a detailed financial report that provides a breakdown of transactions for specific general ledger accounts over a specified period. It shows the beginning balances, detailed transaction activity (debits and credits), and ending balances for each account.</a:t>
            </a:r>
          </a:p>
        </p:txBody>
      </p:sp>
      <p:sp>
        <p:nvSpPr>
          <p:cNvPr id="4" name="TextBox 3">
            <a:extLst>
              <a:ext uri="{FF2B5EF4-FFF2-40B4-BE49-F238E27FC236}">
                <a16:creationId xmlns:a16="http://schemas.microsoft.com/office/drawing/2014/main" id="{D6398CB2-61D6-2898-0869-AA38920FFA1B}"/>
              </a:ext>
            </a:extLst>
          </p:cNvPr>
          <p:cNvSpPr txBox="1"/>
          <p:nvPr/>
        </p:nvSpPr>
        <p:spPr>
          <a:xfrm>
            <a:off x="1219200" y="4051300"/>
            <a:ext cx="10020300" cy="1569660"/>
          </a:xfrm>
          <a:prstGeom prst="rect">
            <a:avLst/>
          </a:prstGeom>
          <a:noFill/>
        </p:spPr>
        <p:txBody>
          <a:bodyPr wrap="square" rtlCol="0">
            <a:spAutoFit/>
          </a:bodyPr>
          <a:lstStyle/>
          <a:p>
            <a:r>
              <a:rPr lang="en-US" sz="2400" dirty="0"/>
              <a:t>The report is useful for reviewing the activity within an account, tracing transaction details, and auditing specific entries. It helps users analyze how specific accounts were impacted by various journal entries and transactions, providing transparency and supporting financial reconciliation and reporting.</a:t>
            </a:r>
          </a:p>
        </p:txBody>
      </p:sp>
    </p:spTree>
    <p:extLst>
      <p:ext uri="{BB962C8B-B14F-4D97-AF65-F5344CB8AC3E}">
        <p14:creationId xmlns:p14="http://schemas.microsoft.com/office/powerpoint/2010/main" val="332493263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54494-DA46-1E11-67B4-2963B113D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093396"/>
            <a:ext cx="11493499" cy="5611008"/>
          </a:xfrm>
          <a:prstGeom prst="rect">
            <a:avLst/>
          </a:prstGeom>
        </p:spPr>
      </p:pic>
      <p:sp>
        <p:nvSpPr>
          <p:cNvPr id="4" name="TextBox 3">
            <a:extLst>
              <a:ext uri="{FF2B5EF4-FFF2-40B4-BE49-F238E27FC236}">
                <a16:creationId xmlns:a16="http://schemas.microsoft.com/office/drawing/2014/main" id="{9692FC30-B40F-9F93-B226-0718D3D2D974}"/>
              </a:ext>
            </a:extLst>
          </p:cNvPr>
          <p:cNvSpPr txBox="1"/>
          <p:nvPr/>
        </p:nvSpPr>
        <p:spPr>
          <a:xfrm>
            <a:off x="3327400" y="153596"/>
            <a:ext cx="5105400" cy="584775"/>
          </a:xfrm>
          <a:prstGeom prst="rect">
            <a:avLst/>
          </a:prstGeom>
          <a:noFill/>
        </p:spPr>
        <p:txBody>
          <a:bodyPr wrap="square" rtlCol="0">
            <a:spAutoFit/>
          </a:bodyPr>
          <a:lstStyle/>
          <a:p>
            <a:r>
              <a:rPr lang="en-US" sz="3200" dirty="0">
                <a:highlight>
                  <a:srgbClr val="FFFF00"/>
                </a:highlight>
              </a:rPr>
              <a:t>ACCOUNT ANALYSIS REPORT</a:t>
            </a:r>
          </a:p>
        </p:txBody>
      </p:sp>
    </p:spTree>
    <p:extLst>
      <p:ext uri="{BB962C8B-B14F-4D97-AF65-F5344CB8AC3E}">
        <p14:creationId xmlns:p14="http://schemas.microsoft.com/office/powerpoint/2010/main" val="565395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BEAD21-A4D6-E475-0E2F-DD05CA275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50" y="461548"/>
            <a:ext cx="10926700" cy="5934903"/>
          </a:xfrm>
          <a:prstGeom prst="rect">
            <a:avLst/>
          </a:prstGeom>
        </p:spPr>
      </p:pic>
    </p:spTree>
    <p:extLst>
      <p:ext uri="{BB962C8B-B14F-4D97-AF65-F5344CB8AC3E}">
        <p14:creationId xmlns:p14="http://schemas.microsoft.com/office/powerpoint/2010/main" val="39681280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2FF22-489B-6762-5532-AA56095727D2}"/>
              </a:ext>
            </a:extLst>
          </p:cNvPr>
          <p:cNvSpPr txBox="1"/>
          <p:nvPr/>
        </p:nvSpPr>
        <p:spPr>
          <a:xfrm>
            <a:off x="1257300" y="1708150"/>
            <a:ext cx="8712200" cy="1938992"/>
          </a:xfrm>
          <a:prstGeom prst="rect">
            <a:avLst/>
          </a:prstGeom>
          <a:noFill/>
        </p:spPr>
        <p:txBody>
          <a:bodyPr wrap="square" rtlCol="0">
            <a:spAutoFit/>
          </a:bodyPr>
          <a:lstStyle/>
          <a:p>
            <a:r>
              <a:rPr lang="en-US" sz="2400" dirty="0"/>
              <a:t>A general Ledger Report is a comprehensive financial report that provides detailed information about all the transactions posted to the general ledger over a specific period. It includes the beginning balances, transaction activity (debits and credits), and ending balances for all general ledger accounts.</a:t>
            </a:r>
          </a:p>
        </p:txBody>
      </p:sp>
      <p:sp>
        <p:nvSpPr>
          <p:cNvPr id="4" name="TextBox 3">
            <a:extLst>
              <a:ext uri="{FF2B5EF4-FFF2-40B4-BE49-F238E27FC236}">
                <a16:creationId xmlns:a16="http://schemas.microsoft.com/office/drawing/2014/main" id="{449E73A0-BDBA-0FFB-E6D2-82EFDF4DB888}"/>
              </a:ext>
            </a:extLst>
          </p:cNvPr>
          <p:cNvSpPr txBox="1"/>
          <p:nvPr/>
        </p:nvSpPr>
        <p:spPr>
          <a:xfrm>
            <a:off x="1117600" y="4079776"/>
            <a:ext cx="9677400" cy="2308324"/>
          </a:xfrm>
          <a:prstGeom prst="rect">
            <a:avLst/>
          </a:prstGeom>
          <a:noFill/>
        </p:spPr>
        <p:txBody>
          <a:bodyPr wrap="square" rtlCol="0">
            <a:spAutoFit/>
          </a:bodyPr>
          <a:lstStyle/>
          <a:p>
            <a:r>
              <a:rPr lang="en-US" sz="2400" dirty="0"/>
              <a:t>The report is essential for tracking and reviewing all financial transactions, ensuring accuracy in the accounting process. It supports financial analysis, auditing, and helps in preparing financial statements such as the balance sheet and income statement. The General Ledger Report is typically used by accountants and financial managers to monitor the organization’s overall financial health.</a:t>
            </a:r>
          </a:p>
        </p:txBody>
      </p:sp>
      <p:sp>
        <p:nvSpPr>
          <p:cNvPr id="5" name="Flowchart: Alternate Process 4">
            <a:extLst>
              <a:ext uri="{FF2B5EF4-FFF2-40B4-BE49-F238E27FC236}">
                <a16:creationId xmlns:a16="http://schemas.microsoft.com/office/drawing/2014/main" id="{2067A670-5942-5F8E-CAD2-73E1830FB1B4}"/>
              </a:ext>
            </a:extLst>
          </p:cNvPr>
          <p:cNvSpPr/>
          <p:nvPr/>
        </p:nvSpPr>
        <p:spPr>
          <a:xfrm>
            <a:off x="3263900" y="241300"/>
            <a:ext cx="4241800" cy="1034216"/>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General Ledger Report</a:t>
            </a:r>
          </a:p>
        </p:txBody>
      </p:sp>
    </p:spTree>
    <p:extLst>
      <p:ext uri="{BB962C8B-B14F-4D97-AF65-F5344CB8AC3E}">
        <p14:creationId xmlns:p14="http://schemas.microsoft.com/office/powerpoint/2010/main" val="165328237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626160-3861-70EE-4103-F97369E9C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181100"/>
            <a:ext cx="11518900" cy="5511799"/>
          </a:xfrm>
          <a:prstGeom prst="rect">
            <a:avLst/>
          </a:prstGeom>
        </p:spPr>
      </p:pic>
      <p:sp>
        <p:nvSpPr>
          <p:cNvPr id="4" name="TextBox 3">
            <a:extLst>
              <a:ext uri="{FF2B5EF4-FFF2-40B4-BE49-F238E27FC236}">
                <a16:creationId xmlns:a16="http://schemas.microsoft.com/office/drawing/2014/main" id="{2FC384BE-E765-6E63-BE1E-A045274504C0}"/>
              </a:ext>
            </a:extLst>
          </p:cNvPr>
          <p:cNvSpPr txBox="1"/>
          <p:nvPr/>
        </p:nvSpPr>
        <p:spPr>
          <a:xfrm>
            <a:off x="3302000" y="165100"/>
            <a:ext cx="4203700" cy="523220"/>
          </a:xfrm>
          <a:prstGeom prst="rect">
            <a:avLst/>
          </a:prstGeom>
          <a:noFill/>
        </p:spPr>
        <p:txBody>
          <a:bodyPr wrap="square" rtlCol="0">
            <a:spAutoFit/>
          </a:bodyPr>
          <a:lstStyle/>
          <a:p>
            <a:r>
              <a:rPr lang="en-US" sz="2800" dirty="0"/>
              <a:t>GENERAL LEDGER REPORT</a:t>
            </a:r>
          </a:p>
        </p:txBody>
      </p:sp>
    </p:spTree>
    <p:extLst>
      <p:ext uri="{BB962C8B-B14F-4D97-AF65-F5344CB8AC3E}">
        <p14:creationId xmlns:p14="http://schemas.microsoft.com/office/powerpoint/2010/main" val="21730039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E0E861-D842-B5D8-80BA-82D8C8E98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50" y="946150"/>
            <a:ext cx="11107700" cy="5086350"/>
          </a:xfrm>
          <a:prstGeom prst="rect">
            <a:avLst/>
          </a:prstGeom>
        </p:spPr>
      </p:pic>
    </p:spTree>
    <p:extLst>
      <p:ext uri="{BB962C8B-B14F-4D97-AF65-F5344CB8AC3E}">
        <p14:creationId xmlns:p14="http://schemas.microsoft.com/office/powerpoint/2010/main" val="2110483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ADAF73-6202-7A47-1D6C-975DE0294B3F}"/>
              </a:ext>
            </a:extLst>
          </p:cNvPr>
          <p:cNvSpPr txBox="1"/>
          <p:nvPr/>
        </p:nvSpPr>
        <p:spPr>
          <a:xfrm>
            <a:off x="4227286" y="929907"/>
            <a:ext cx="4799147" cy="646331"/>
          </a:xfrm>
          <a:prstGeom prst="rect">
            <a:avLst/>
          </a:prstGeom>
          <a:noFill/>
        </p:spPr>
        <p:txBody>
          <a:bodyPr wrap="square" rtlCol="0">
            <a:spAutoFit/>
          </a:bodyPr>
          <a:lstStyle/>
          <a:p>
            <a:r>
              <a:rPr lang="en-US" sz="3600" dirty="0">
                <a:solidFill>
                  <a:srgbClr val="FF0000"/>
                </a:solidFill>
              </a:rPr>
              <a:t>Thanks GOD</a:t>
            </a:r>
          </a:p>
        </p:txBody>
      </p:sp>
      <p:sp>
        <p:nvSpPr>
          <p:cNvPr id="4" name="TextBox 3">
            <a:extLst>
              <a:ext uri="{FF2B5EF4-FFF2-40B4-BE49-F238E27FC236}">
                <a16:creationId xmlns:a16="http://schemas.microsoft.com/office/drawing/2014/main" id="{811D5B9B-8B63-F890-0726-808E1630A694}"/>
              </a:ext>
            </a:extLst>
          </p:cNvPr>
          <p:cNvSpPr txBox="1"/>
          <p:nvPr/>
        </p:nvSpPr>
        <p:spPr>
          <a:xfrm>
            <a:off x="139700" y="2336800"/>
            <a:ext cx="7950200" cy="523220"/>
          </a:xfrm>
          <a:prstGeom prst="rect">
            <a:avLst/>
          </a:prstGeom>
          <a:noFill/>
        </p:spPr>
        <p:txBody>
          <a:bodyPr wrap="square" rtlCol="0">
            <a:spAutoFit/>
          </a:bodyPr>
          <a:lstStyle/>
          <a:p>
            <a:r>
              <a:rPr lang="en-US" sz="2800" dirty="0">
                <a:solidFill>
                  <a:schemeClr val="accent6"/>
                </a:solidFill>
              </a:rPr>
              <a:t>Thanks our supervisor : </a:t>
            </a:r>
            <a:r>
              <a:rPr lang="en-US" sz="2800" dirty="0"/>
              <a:t>Mr. Ehab Ahmed</a:t>
            </a:r>
          </a:p>
        </p:txBody>
      </p:sp>
      <p:sp>
        <p:nvSpPr>
          <p:cNvPr id="5" name="TextBox 4">
            <a:extLst>
              <a:ext uri="{FF2B5EF4-FFF2-40B4-BE49-F238E27FC236}">
                <a16:creationId xmlns:a16="http://schemas.microsoft.com/office/drawing/2014/main" id="{60634057-A916-5894-1326-C401AA53888D}"/>
              </a:ext>
            </a:extLst>
          </p:cNvPr>
          <p:cNvSpPr txBox="1"/>
          <p:nvPr/>
        </p:nvSpPr>
        <p:spPr>
          <a:xfrm>
            <a:off x="6096000" y="3218954"/>
            <a:ext cx="10058400" cy="3231654"/>
          </a:xfrm>
          <a:prstGeom prst="rect">
            <a:avLst/>
          </a:prstGeom>
          <a:noFill/>
        </p:spPr>
        <p:txBody>
          <a:bodyPr wrap="square" rtlCol="0">
            <a:spAutoFit/>
          </a:bodyPr>
          <a:lstStyle/>
          <a:p>
            <a:r>
              <a:rPr lang="en-US" sz="2400" dirty="0">
                <a:solidFill>
                  <a:srgbClr val="FFFF00"/>
                </a:solidFill>
              </a:rPr>
              <a:t>Thanks our Team :</a:t>
            </a:r>
          </a:p>
          <a:p>
            <a:pPr marL="285750" indent="-285750">
              <a:lnSpc>
                <a:spcPct val="150000"/>
              </a:lnSpc>
              <a:buFont typeface="Wingdings" panose="05000000000000000000" pitchFamily="2" charset="2"/>
              <a:buChar char="§"/>
            </a:pPr>
            <a:r>
              <a:rPr lang="en-US" sz="1800" dirty="0"/>
              <a:t>Nabil Mohammed</a:t>
            </a:r>
            <a:endParaRPr lang="en-US" sz="1800" dirty="0">
              <a:solidFill>
                <a:srgbClr val="FFFF00"/>
              </a:solidFill>
            </a:endParaRPr>
          </a:p>
          <a:p>
            <a:pPr marL="285750" indent="-285750">
              <a:lnSpc>
                <a:spcPct val="150000"/>
              </a:lnSpc>
              <a:buFont typeface="Wingdings" panose="05000000000000000000" pitchFamily="2" charset="2"/>
              <a:buChar char="§"/>
            </a:pPr>
            <a:r>
              <a:rPr lang="en-US" sz="1800" dirty="0"/>
              <a:t>Verna Philip Zakaria</a:t>
            </a:r>
            <a:endParaRPr lang="en-US" sz="1800" dirty="0">
              <a:solidFill>
                <a:srgbClr val="FFFF00"/>
              </a:solidFill>
            </a:endParaRPr>
          </a:p>
          <a:p>
            <a:pPr marL="285750" indent="-285750">
              <a:lnSpc>
                <a:spcPct val="150000"/>
              </a:lnSpc>
              <a:buFont typeface="Wingdings" panose="05000000000000000000" pitchFamily="2" charset="2"/>
              <a:buChar char="§"/>
            </a:pPr>
            <a:r>
              <a:rPr lang="en-US" sz="1800" dirty="0"/>
              <a:t>Omar Makram </a:t>
            </a:r>
            <a:r>
              <a:rPr lang="en-US" sz="1800" dirty="0" err="1"/>
              <a:t>Abdellah</a:t>
            </a:r>
            <a:endParaRPr lang="en-US" sz="1800" dirty="0"/>
          </a:p>
          <a:p>
            <a:pPr marL="285750" indent="-285750">
              <a:lnSpc>
                <a:spcPct val="150000"/>
              </a:lnSpc>
              <a:buFont typeface="Wingdings" panose="05000000000000000000" pitchFamily="2" charset="2"/>
              <a:buChar char="§"/>
            </a:pPr>
            <a:r>
              <a:rPr lang="en-US" sz="1800" dirty="0"/>
              <a:t>Kareem Mostafa </a:t>
            </a:r>
            <a:r>
              <a:rPr lang="en-US" sz="1800" dirty="0" err="1"/>
              <a:t>fouad</a:t>
            </a:r>
            <a:r>
              <a:rPr lang="en-US" sz="1800" dirty="0"/>
              <a:t> Ali</a:t>
            </a:r>
          </a:p>
          <a:p>
            <a:pPr marL="285750" indent="-285750">
              <a:lnSpc>
                <a:spcPct val="150000"/>
              </a:lnSpc>
              <a:buFont typeface="Wingdings" panose="05000000000000000000" pitchFamily="2" charset="2"/>
              <a:buChar char="§"/>
            </a:pPr>
            <a:r>
              <a:rPr lang="en-US" sz="1800" dirty="0" err="1"/>
              <a:t>Esraa</a:t>
            </a:r>
            <a:r>
              <a:rPr lang="en-US" sz="1800" dirty="0"/>
              <a:t> Hamdy Osman</a:t>
            </a:r>
            <a:endParaRPr lang="en-US" sz="1800" dirty="0">
              <a:solidFill>
                <a:srgbClr val="FFFF00"/>
              </a:solidFill>
            </a:endParaRPr>
          </a:p>
          <a:p>
            <a:pPr marL="285750" indent="-285750">
              <a:lnSpc>
                <a:spcPct val="150000"/>
              </a:lnSpc>
              <a:buFont typeface="Wingdings" panose="05000000000000000000" pitchFamily="2" charset="2"/>
              <a:buChar char="§"/>
            </a:pPr>
            <a:r>
              <a:rPr lang="en-US" sz="1800" dirty="0"/>
              <a:t>Mohamed Ahmed </a:t>
            </a:r>
            <a:r>
              <a:rPr lang="en-US" sz="1800" dirty="0" err="1"/>
              <a:t>Ahmed</a:t>
            </a:r>
            <a:r>
              <a:rPr lang="en-US" sz="1800" dirty="0"/>
              <a:t> </a:t>
            </a:r>
            <a:r>
              <a:rPr lang="en-US" sz="1800" dirty="0" err="1"/>
              <a:t>Abdellah</a:t>
            </a:r>
            <a:endParaRPr lang="en-US" dirty="0"/>
          </a:p>
          <a:p>
            <a:endParaRPr lang="en-US" dirty="0"/>
          </a:p>
        </p:txBody>
      </p:sp>
    </p:spTree>
    <p:extLst>
      <p:ext uri="{BB962C8B-B14F-4D97-AF65-F5344CB8AC3E}">
        <p14:creationId xmlns:p14="http://schemas.microsoft.com/office/powerpoint/2010/main" val="2832477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AD0315-3C7E-6067-95B3-3C742BE4F1E4}"/>
              </a:ext>
            </a:extLst>
          </p:cNvPr>
          <p:cNvSpPr/>
          <p:nvPr/>
        </p:nvSpPr>
        <p:spPr>
          <a:xfrm>
            <a:off x="844345" y="2540409"/>
            <a:ext cx="10503310" cy="17771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7030A0"/>
                </a:solidFill>
              </a:rPr>
              <a:t>Thank you </a:t>
            </a:r>
            <a:r>
              <a:rPr lang="en-US" sz="3200" dirty="0">
                <a:solidFill>
                  <a:srgbClr val="7030A0"/>
                </a:solidFill>
              </a:rPr>
              <a:t>for</a:t>
            </a:r>
            <a:r>
              <a:rPr lang="en-US" sz="3600" dirty="0">
                <a:solidFill>
                  <a:srgbClr val="7030A0"/>
                </a:solidFill>
              </a:rPr>
              <a:t> your attention. If there are any questions,</a:t>
            </a:r>
          </a:p>
          <a:p>
            <a:pPr algn="ctr"/>
            <a:r>
              <a:rPr lang="en-US" sz="3600" dirty="0">
                <a:solidFill>
                  <a:srgbClr val="7030A0"/>
                </a:solidFill>
              </a:rPr>
              <a:t> We would be happy to answer them</a:t>
            </a:r>
          </a:p>
        </p:txBody>
      </p:sp>
    </p:spTree>
    <p:extLst>
      <p:ext uri="{BB962C8B-B14F-4D97-AF65-F5344CB8AC3E}">
        <p14:creationId xmlns:p14="http://schemas.microsoft.com/office/powerpoint/2010/main" val="3156947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_rels/theme10.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image" Target="../media/image10.jpeg" /></Relationships>
</file>

<file path=ppt/theme/_rels/theme11.xml.rels><?xml version="1.0" encoding="UTF-8" standalone="yes"?>
<Relationships xmlns="http://schemas.openxmlformats.org/package/2006/relationships"><Relationship Id="rId1" Type="http://schemas.openxmlformats.org/officeDocument/2006/relationships/image" Target="../media/image16.jpeg" /></Relationships>
</file>

<file path=ppt/theme/_rels/theme6.xml.rels><?xml version="1.0" encoding="UTF-8" standalone="yes"?>
<Relationships xmlns="http://schemas.openxmlformats.org/package/2006/relationships"><Relationship Id="rId1" Type="http://schemas.openxmlformats.org/officeDocument/2006/relationships/image" Target="../media/image1.jpeg" /></Relationships>
</file>

<file path=ppt/theme/_rels/theme7.xml.rels><?xml version="1.0" encoding="UTF-8" standalone="yes"?>
<Relationships xmlns="http://schemas.openxmlformats.org/package/2006/relationships"><Relationship Id="rId1" Type="http://schemas.openxmlformats.org/officeDocument/2006/relationships/image" Target="../media/image2.jpeg" /></Relationships>
</file>

<file path=ppt/theme/_rels/theme8.xml.rels><?xml version="1.0" encoding="UTF-8" standalone="yes"?>
<Relationships xmlns="http://schemas.openxmlformats.org/package/2006/relationships"><Relationship Id="rId1" Type="http://schemas.openxmlformats.org/officeDocument/2006/relationships/image" Target="../media/image7.jpeg" /></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1.xml><?xml version="1.0" encoding="utf-8"?>
<a:theme xmlns:a="http://schemas.openxmlformats.org/drawingml/2006/main" name="Theme1">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anose="020F05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anose="020F05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7.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8.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9.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docProps/app.xml><?xml version="1.0" encoding="utf-8"?>
<Properties xmlns="http://schemas.openxmlformats.org/officeDocument/2006/extended-properties" xmlns:vt="http://schemas.openxmlformats.org/officeDocument/2006/docPropsVTypes">
  <TotalTime>1835</TotalTime>
  <Words>2817</Words>
  <Application>Microsoft Office PowerPoint</Application>
  <PresentationFormat>شاشة عريضة</PresentationFormat>
  <Paragraphs>271</Paragraphs>
  <Slides>99</Slides>
  <Notes>5</Notes>
  <HiddenSlides>0</HiddenSlides>
  <MMClips>0</MMClips>
  <ScaleCrop>false</ScaleCrop>
  <HeadingPairs>
    <vt:vector size="4" baseType="variant">
      <vt:variant>
        <vt:lpstr>نسق</vt:lpstr>
      </vt:variant>
      <vt:variant>
        <vt:i4>11</vt:i4>
      </vt:variant>
      <vt:variant>
        <vt:lpstr>عناوين الشرائح</vt:lpstr>
      </vt:variant>
      <vt:variant>
        <vt:i4>99</vt:i4>
      </vt:variant>
    </vt:vector>
  </HeadingPairs>
  <TitlesOfParts>
    <vt:vector size="110" baseType="lpstr">
      <vt:lpstr>Office Theme</vt:lpstr>
      <vt:lpstr>Office Theme</vt:lpstr>
      <vt:lpstr>Office Theme</vt:lpstr>
      <vt:lpstr>Office Theme</vt:lpstr>
      <vt:lpstr>Office Theme</vt:lpstr>
      <vt:lpstr>Damask</vt:lpstr>
      <vt:lpstr>Ion</vt:lpstr>
      <vt:lpstr>Celestial</vt:lpstr>
      <vt:lpstr>Atlas</vt:lpstr>
      <vt:lpstr>Organic</vt:lpstr>
      <vt:lpstr>Theme1</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4-Click Open Period to open the selected period. </vt:lpstr>
      <vt:lpstr>To Close the Accounting Period:-   1- From the same screen, select the period you want to close.   2- Ensure all journal entries have been posted.</vt:lpstr>
      <vt:lpstr>3- Click Close Period to close the selected period.</vt:lpstr>
      <vt:lpstr>عرض تقديمي في PowerPoint</vt:lpstr>
      <vt:lpstr>عرض تقديمي في PowerPoint</vt:lpstr>
      <vt:lpstr>Mass Allocation     From Navigations           ● General Ledger &gt; Journal &gt; Enter .</vt:lpstr>
      <vt:lpstr>عرض تقديمي في PowerPoint</vt:lpstr>
      <vt:lpstr>When I click on new job    then will appear </vt:lpstr>
      <vt:lpstr>عرض تقديمي في PowerPoint</vt:lpstr>
      <vt:lpstr>عرض تقديمي في PowerPoint</vt:lpstr>
      <vt:lpstr>Appear this page</vt:lpstr>
      <vt:lpstr>After saving  we return to the original screen, where we click on Generate </vt:lpstr>
      <vt:lpstr>عرض تقديمي في PowerPoint</vt:lpstr>
      <vt:lpstr>1-BUDGET</vt:lpstr>
      <vt:lpstr>* Navigate to the Budget Window. * Enter a Name for the Budget*TEAM 3_BUDGET*. * Enter Budget Periods and Status*Oct-24-Dec-24*,Open.</vt:lpstr>
      <vt:lpstr>* Choose Open Next Year to open the first fiscal year of the Budget.</vt:lpstr>
      <vt:lpstr>*Navigate to the Define Organization Window. *Enter Organization name *Team 3-ORG* and the Display Sequence*1,2,3,4,5* *Click Save. *Click Ranges.</vt:lpstr>
      <vt:lpstr>*Select the Accounts to allocate the Budget. * Click Ok and then Save.</vt:lpstr>
      <vt:lpstr>* Click View and choose Request. *Enter the Request ID. </vt:lpstr>
      <vt:lpstr>*Navigate to the Enter Journal Window. * Enter The Budget name, Organization and Periods. * Click on Budget rules to enter Amounts for each account and period.</vt:lpstr>
      <vt:lpstr>*Enter The Rule*Repeat Per Period* and Amounts. * Click on Apply.</vt:lpstr>
      <vt:lpstr>عرض تقديمي في PowerPoint</vt:lpstr>
      <vt:lpstr>*Click on Create Journals. * Enter Journal Batch*Team 3-Budget and Category*Budget*. *Click on Check Funds.</vt:lpstr>
      <vt:lpstr>*Click on Reserve Funds then click on Done. </vt:lpstr>
      <vt:lpstr>*Navigate to Enter Journals Window. *Click on Source and choose Budget.</vt:lpstr>
      <vt:lpstr>*Click on Review Journal for Nov-24. *Click on Post.</vt:lpstr>
      <vt:lpstr>*Click on Review Journal for Oct-24 and Dec-24. *Click on Post.</vt:lpstr>
      <vt:lpstr>*Click on New and Enter Actual Journal.</vt:lpstr>
      <vt:lpstr>*Click on Check Funds and Save. *Click on Reserve Funds.</vt:lpstr>
      <vt:lpstr>*Click on View and Choose Request . * Enter the Request ID.</vt:lpstr>
      <vt:lpstr>2-Financial Statement Generator (FSG)</vt:lpstr>
      <vt:lpstr>*Navigate to the Define Row Set Window. * Enter the Name*Team3-ROW* and Click on Save. *Click on Define Rows.</vt:lpstr>
      <vt:lpstr>*Enter the Line*1* and Line Item*Revenues*. *Enter Indent. *Click on Account Assignments. </vt:lpstr>
      <vt:lpstr>*Enter the line*2* and the Line Item *Expenses*. *Click on Account Assignments.</vt:lpstr>
      <vt:lpstr>*Enter the Line *3* and the Line Item *Profit/Loss* *Enter Indent *2* and Underline Character *1* Before and After. *Click on Calculations.</vt:lpstr>
      <vt:lpstr>*Navigate to the Column Set Window. *Enter Name *Team3_COLUMN*. *Click on Save. *Click on Build Column Set.</vt:lpstr>
      <vt:lpstr>*Enter Sequence *1*. * Enter Name *Team3 column* and Amount Type *PTD-Actual. *Enter Width *18* and the format Mask * 9,999,999,99*. *Click on Apply. *Click on Define Report.</vt:lpstr>
      <vt:lpstr>*Enter Report *Team3-Income-Statement and Title *Income-Statement. *Enter Row Set and Column Set. *Click on Run Report. *Click on Submit. </vt:lpstr>
      <vt:lpstr>*Click on View and Choose Request. * Enter the Request ID. *Click on View Output.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dream</dc:creator>
  <cp:lastModifiedBy>vernaphilip999@gmail.com</cp:lastModifiedBy>
  <cp:revision>15</cp:revision>
  <dcterms:created xsi:type="dcterms:W3CDTF">2024-10-14T10:45:58Z</dcterms:created>
  <dcterms:modified xsi:type="dcterms:W3CDTF">2024-12-22T14:09:40Z</dcterms:modified>
</cp:coreProperties>
</file>